
<file path=[Content_Types].xml><?xml version="1.0" encoding="utf-8"?>
<Types xmlns="http://schemas.openxmlformats.org/package/2006/content-types">
  <Default Extension="mp3" ContentType="audio/mpeg"/>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3.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4.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notesSlides/notesSlide19.xml" ContentType="application/vnd.openxmlformats-officedocument.presentationml.notesSlide+xml"/>
  <Override PartName="/ppt/tags/tag13.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7"/>
  </p:notesMasterIdLst>
  <p:sldIdLst>
    <p:sldId id="256" r:id="rId2"/>
    <p:sldId id="257" r:id="rId3"/>
    <p:sldId id="258" r:id="rId4"/>
    <p:sldId id="263" r:id="rId5"/>
    <p:sldId id="264" r:id="rId6"/>
    <p:sldId id="265" r:id="rId7"/>
    <p:sldId id="266" r:id="rId8"/>
    <p:sldId id="259" r:id="rId9"/>
    <p:sldId id="267" r:id="rId10"/>
    <p:sldId id="268" r:id="rId11"/>
    <p:sldId id="269" r:id="rId12"/>
    <p:sldId id="270" r:id="rId13"/>
    <p:sldId id="280" r:id="rId14"/>
    <p:sldId id="260" r:id="rId15"/>
    <p:sldId id="271" r:id="rId16"/>
    <p:sldId id="272" r:id="rId17"/>
    <p:sldId id="273" r:id="rId18"/>
    <p:sldId id="274" r:id="rId19"/>
    <p:sldId id="279" r:id="rId20"/>
    <p:sldId id="261" r:id="rId21"/>
    <p:sldId id="275" r:id="rId22"/>
    <p:sldId id="276" r:id="rId23"/>
    <p:sldId id="277" r:id="rId24"/>
    <p:sldId id="278" r:id="rId25"/>
    <p:sldId id="262" r:id="rId26"/>
  </p:sldIdLst>
  <p:sldSz cx="12192000" cy="6858000"/>
  <p:notesSz cx="7104063" cy="10234613"/>
  <p:custDataLst>
    <p:tags r:id="rId28"/>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E3A8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81" d="100"/>
          <a:sy n="81" d="100"/>
        </p:scale>
        <p:origin x="54"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gs" Target="tags/tag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188595" cy="574719"/>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167998" y="0"/>
            <a:ext cx="3188595" cy="574719"/>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2017/6/27</a:t>
            </a:fld>
            <a:endParaRPr lang="zh-CN" altLang="en-US"/>
          </a:p>
        </p:txBody>
      </p:sp>
      <p:sp>
        <p:nvSpPr>
          <p:cNvPr id="4" name="幻灯片图像占位符 3"/>
          <p:cNvSpPr>
            <a:spLocks noGrp="1" noRot="1" noChangeAspect="1"/>
          </p:cNvSpPr>
          <p:nvPr>
            <p:ph type="sldImg" idx="2"/>
          </p:nvPr>
        </p:nvSpPr>
        <p:spPr>
          <a:xfrm>
            <a:off x="242770" y="1431824"/>
            <a:ext cx="6872756" cy="3865925"/>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35830" y="5512523"/>
            <a:ext cx="5886637" cy="4510246"/>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10879875"/>
            <a:ext cx="3188595" cy="574718"/>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167998" y="10879875"/>
            <a:ext cx="3188595" cy="574718"/>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extLst>
      <p:ext uri="{BB962C8B-B14F-4D97-AF65-F5344CB8AC3E}">
        <p14:creationId xmlns:p14="http://schemas.microsoft.com/office/powerpoint/2010/main" val="25965404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42888" y="1431925"/>
            <a:ext cx="6872287" cy="3865563"/>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1</a:t>
            </a:fld>
            <a:endParaRPr lang="zh-CN" altLang="en-US"/>
          </a:p>
        </p:txBody>
      </p:sp>
    </p:spTree>
    <p:extLst>
      <p:ext uri="{BB962C8B-B14F-4D97-AF65-F5344CB8AC3E}">
        <p14:creationId xmlns:p14="http://schemas.microsoft.com/office/powerpoint/2010/main" val="28742761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242888" y="1431925"/>
            <a:ext cx="6872287" cy="3865563"/>
          </a:xfrm>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34704751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42888" y="1431925"/>
            <a:ext cx="6872287" cy="3865563"/>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11</a:t>
            </a:fld>
            <a:endParaRPr lang="zh-CN" altLang="en-US"/>
          </a:p>
        </p:txBody>
      </p:sp>
    </p:spTree>
    <p:extLst>
      <p:ext uri="{BB962C8B-B14F-4D97-AF65-F5344CB8AC3E}">
        <p14:creationId xmlns:p14="http://schemas.microsoft.com/office/powerpoint/2010/main" val="12236780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42888" y="1431925"/>
            <a:ext cx="6872287" cy="3865563"/>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12</a:t>
            </a:fld>
            <a:endParaRPr lang="zh-CN" altLang="en-US"/>
          </a:p>
        </p:txBody>
      </p:sp>
    </p:spTree>
    <p:extLst>
      <p:ext uri="{BB962C8B-B14F-4D97-AF65-F5344CB8AC3E}">
        <p14:creationId xmlns:p14="http://schemas.microsoft.com/office/powerpoint/2010/main" val="19866099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42888" y="1431925"/>
            <a:ext cx="6872287" cy="3865563"/>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13</a:t>
            </a:fld>
            <a:endParaRPr lang="zh-CN" altLang="en-US"/>
          </a:p>
        </p:txBody>
      </p:sp>
    </p:spTree>
    <p:extLst>
      <p:ext uri="{BB962C8B-B14F-4D97-AF65-F5344CB8AC3E}">
        <p14:creationId xmlns:p14="http://schemas.microsoft.com/office/powerpoint/2010/main" val="31187627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42888" y="1431925"/>
            <a:ext cx="6872287" cy="3865563"/>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14</a:t>
            </a:fld>
            <a:endParaRPr lang="zh-CN" altLang="en-US"/>
          </a:p>
        </p:txBody>
      </p:sp>
    </p:spTree>
    <p:extLst>
      <p:ext uri="{BB962C8B-B14F-4D97-AF65-F5344CB8AC3E}">
        <p14:creationId xmlns:p14="http://schemas.microsoft.com/office/powerpoint/2010/main" val="5398887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42888" y="1431925"/>
            <a:ext cx="6872287" cy="3865563"/>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15</a:t>
            </a:fld>
            <a:endParaRPr lang="zh-CN" altLang="en-US"/>
          </a:p>
        </p:txBody>
      </p:sp>
    </p:spTree>
    <p:extLst>
      <p:ext uri="{BB962C8B-B14F-4D97-AF65-F5344CB8AC3E}">
        <p14:creationId xmlns:p14="http://schemas.microsoft.com/office/powerpoint/2010/main" val="1798239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42888" y="1431925"/>
            <a:ext cx="6872287" cy="3865563"/>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16</a:t>
            </a:fld>
            <a:endParaRPr lang="zh-CN" altLang="en-US"/>
          </a:p>
        </p:txBody>
      </p:sp>
    </p:spTree>
    <p:extLst>
      <p:ext uri="{BB962C8B-B14F-4D97-AF65-F5344CB8AC3E}">
        <p14:creationId xmlns:p14="http://schemas.microsoft.com/office/powerpoint/2010/main" val="14889741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42888" y="1431925"/>
            <a:ext cx="6872287" cy="3865563"/>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17</a:t>
            </a:fld>
            <a:endParaRPr lang="zh-CN" altLang="en-US"/>
          </a:p>
        </p:txBody>
      </p:sp>
    </p:spTree>
    <p:extLst>
      <p:ext uri="{BB962C8B-B14F-4D97-AF65-F5344CB8AC3E}">
        <p14:creationId xmlns:p14="http://schemas.microsoft.com/office/powerpoint/2010/main" val="19216031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42888" y="1431925"/>
            <a:ext cx="6872287" cy="3865563"/>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18</a:t>
            </a:fld>
            <a:endParaRPr lang="zh-CN" altLang="en-US"/>
          </a:p>
        </p:txBody>
      </p:sp>
    </p:spTree>
    <p:extLst>
      <p:ext uri="{BB962C8B-B14F-4D97-AF65-F5344CB8AC3E}">
        <p14:creationId xmlns:p14="http://schemas.microsoft.com/office/powerpoint/2010/main" val="13451715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42888" y="1431925"/>
            <a:ext cx="6872287" cy="3865563"/>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19</a:t>
            </a:fld>
            <a:endParaRPr lang="zh-CN" altLang="en-US"/>
          </a:p>
        </p:txBody>
      </p:sp>
    </p:spTree>
    <p:extLst>
      <p:ext uri="{BB962C8B-B14F-4D97-AF65-F5344CB8AC3E}">
        <p14:creationId xmlns:p14="http://schemas.microsoft.com/office/powerpoint/2010/main" val="19722015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42888" y="1431925"/>
            <a:ext cx="6872287" cy="3865563"/>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2</a:t>
            </a:fld>
            <a:endParaRPr lang="zh-CN" altLang="en-US"/>
          </a:p>
        </p:txBody>
      </p:sp>
    </p:spTree>
    <p:extLst>
      <p:ext uri="{BB962C8B-B14F-4D97-AF65-F5344CB8AC3E}">
        <p14:creationId xmlns:p14="http://schemas.microsoft.com/office/powerpoint/2010/main" val="341214154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42888" y="1431925"/>
            <a:ext cx="6872287" cy="3865563"/>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20</a:t>
            </a:fld>
            <a:endParaRPr lang="zh-CN" altLang="en-US"/>
          </a:p>
        </p:txBody>
      </p:sp>
    </p:spTree>
    <p:extLst>
      <p:ext uri="{BB962C8B-B14F-4D97-AF65-F5344CB8AC3E}">
        <p14:creationId xmlns:p14="http://schemas.microsoft.com/office/powerpoint/2010/main" val="10304577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42888" y="1431925"/>
            <a:ext cx="6872287" cy="3865563"/>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21</a:t>
            </a:fld>
            <a:endParaRPr lang="zh-CN" altLang="en-US"/>
          </a:p>
        </p:txBody>
      </p:sp>
    </p:spTree>
    <p:extLst>
      <p:ext uri="{BB962C8B-B14F-4D97-AF65-F5344CB8AC3E}">
        <p14:creationId xmlns:p14="http://schemas.microsoft.com/office/powerpoint/2010/main" val="272343843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42888" y="1431925"/>
            <a:ext cx="6872287" cy="3865563"/>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22</a:t>
            </a:fld>
            <a:endParaRPr lang="zh-CN" altLang="en-US"/>
          </a:p>
        </p:txBody>
      </p:sp>
    </p:spTree>
    <p:extLst>
      <p:ext uri="{BB962C8B-B14F-4D97-AF65-F5344CB8AC3E}">
        <p14:creationId xmlns:p14="http://schemas.microsoft.com/office/powerpoint/2010/main" val="124993350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42888" y="1431925"/>
            <a:ext cx="6872287" cy="3865563"/>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23</a:t>
            </a:fld>
            <a:endParaRPr lang="zh-CN" altLang="en-US"/>
          </a:p>
        </p:txBody>
      </p:sp>
    </p:spTree>
    <p:extLst>
      <p:ext uri="{BB962C8B-B14F-4D97-AF65-F5344CB8AC3E}">
        <p14:creationId xmlns:p14="http://schemas.microsoft.com/office/powerpoint/2010/main" val="239316240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42888" y="1431925"/>
            <a:ext cx="6872287" cy="3865563"/>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24</a:t>
            </a:fld>
            <a:endParaRPr lang="zh-CN" altLang="en-US"/>
          </a:p>
        </p:txBody>
      </p:sp>
    </p:spTree>
    <p:extLst>
      <p:ext uri="{BB962C8B-B14F-4D97-AF65-F5344CB8AC3E}">
        <p14:creationId xmlns:p14="http://schemas.microsoft.com/office/powerpoint/2010/main" val="398863507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42888" y="1431925"/>
            <a:ext cx="6872287" cy="3865563"/>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25</a:t>
            </a:fld>
            <a:endParaRPr lang="zh-CN" altLang="en-US"/>
          </a:p>
        </p:txBody>
      </p:sp>
    </p:spTree>
    <p:extLst>
      <p:ext uri="{BB962C8B-B14F-4D97-AF65-F5344CB8AC3E}">
        <p14:creationId xmlns:p14="http://schemas.microsoft.com/office/powerpoint/2010/main" val="15726692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42888" y="1431925"/>
            <a:ext cx="6872287" cy="3865563"/>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3</a:t>
            </a:fld>
            <a:endParaRPr lang="zh-CN" altLang="en-US"/>
          </a:p>
        </p:txBody>
      </p:sp>
    </p:spTree>
    <p:extLst>
      <p:ext uri="{BB962C8B-B14F-4D97-AF65-F5344CB8AC3E}">
        <p14:creationId xmlns:p14="http://schemas.microsoft.com/office/powerpoint/2010/main" val="15183163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42888" y="1431925"/>
            <a:ext cx="6872287" cy="3865563"/>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4</a:t>
            </a:fld>
            <a:endParaRPr lang="zh-CN" altLang="en-US"/>
          </a:p>
        </p:txBody>
      </p:sp>
    </p:spTree>
    <p:extLst>
      <p:ext uri="{BB962C8B-B14F-4D97-AF65-F5344CB8AC3E}">
        <p14:creationId xmlns:p14="http://schemas.microsoft.com/office/powerpoint/2010/main" val="20215653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42888" y="1431925"/>
            <a:ext cx="6872287" cy="3865563"/>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5</a:t>
            </a:fld>
            <a:endParaRPr lang="zh-CN" altLang="en-US"/>
          </a:p>
        </p:txBody>
      </p:sp>
    </p:spTree>
    <p:extLst>
      <p:ext uri="{BB962C8B-B14F-4D97-AF65-F5344CB8AC3E}">
        <p14:creationId xmlns:p14="http://schemas.microsoft.com/office/powerpoint/2010/main" val="13997475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42888" y="1431925"/>
            <a:ext cx="6872287" cy="3865563"/>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6</a:t>
            </a:fld>
            <a:endParaRPr lang="zh-CN" altLang="en-US"/>
          </a:p>
        </p:txBody>
      </p:sp>
    </p:spTree>
    <p:extLst>
      <p:ext uri="{BB962C8B-B14F-4D97-AF65-F5344CB8AC3E}">
        <p14:creationId xmlns:p14="http://schemas.microsoft.com/office/powerpoint/2010/main" val="12401621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42888" y="1431925"/>
            <a:ext cx="6872287" cy="3865563"/>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7</a:t>
            </a:fld>
            <a:endParaRPr lang="zh-CN" altLang="en-US"/>
          </a:p>
        </p:txBody>
      </p:sp>
    </p:spTree>
    <p:extLst>
      <p:ext uri="{BB962C8B-B14F-4D97-AF65-F5344CB8AC3E}">
        <p14:creationId xmlns:p14="http://schemas.microsoft.com/office/powerpoint/2010/main" val="3953817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42888" y="1431925"/>
            <a:ext cx="6872287" cy="3865563"/>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8</a:t>
            </a:fld>
            <a:endParaRPr lang="zh-CN" altLang="en-US"/>
          </a:p>
        </p:txBody>
      </p:sp>
    </p:spTree>
    <p:extLst>
      <p:ext uri="{BB962C8B-B14F-4D97-AF65-F5344CB8AC3E}">
        <p14:creationId xmlns:p14="http://schemas.microsoft.com/office/powerpoint/2010/main" val="16703557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42888" y="1431925"/>
            <a:ext cx="6872287" cy="3865563"/>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9</a:t>
            </a:fld>
            <a:endParaRPr lang="zh-CN" altLang="en-US"/>
          </a:p>
        </p:txBody>
      </p:sp>
    </p:spTree>
    <p:extLst>
      <p:ext uri="{BB962C8B-B14F-4D97-AF65-F5344CB8AC3E}">
        <p14:creationId xmlns:p14="http://schemas.microsoft.com/office/powerpoint/2010/main" val="25322643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Click="0" advTm="1000">
        <p15:prstTrans prst="pageCurlDouble"/>
      </p:transition>
    </mc:Choice>
    <mc:Fallback>
      <p:transition spd="slow" advClick="0" advTm="1000">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mc:AlternateContent xmlns:mc="http://schemas.openxmlformats.org/markup-compatibility/2006">
    <mc:Choice xmlns:p15="http://schemas.microsoft.com/office/powerpoint/2012/main" Requires="p15">
      <p:transition xmlns:p14="http://schemas.microsoft.com/office/powerpoint/2010/main" spd="slow" p14:dur="1250" advClick="0" advTm="1000">
        <p15:prstTrans prst="pageCurlDouble"/>
      </p:transition>
    </mc:Choice>
    <mc:Fallback>
      <p:transition spd="slow" advClick="0" advTm="100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1.xml"/><Relationship Id="rId7" Type="http://schemas.openxmlformats.org/officeDocument/2006/relationships/image" Target="../media/image4.png"/><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3.png"/><Relationship Id="rId5" Type="http://schemas.openxmlformats.org/officeDocument/2006/relationships/image" Target="../media/image2.jpe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9.jpe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13.jpeg"/><Relationship Id="rId5" Type="http://schemas.openxmlformats.org/officeDocument/2006/relationships/image" Target="../media/image12.jpeg"/><Relationship Id="rId4" Type="http://schemas.openxmlformats.org/officeDocument/2006/relationships/image" Target="../media/image11.jpe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xml"/><Relationship Id="rId1" Type="http://schemas.openxmlformats.org/officeDocument/2006/relationships/tags" Target="../tags/tag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13.jpe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11.jpeg"/></Relationships>
</file>

<file path=ppt/slides/_rels/slide19.xml.rels><?xml version="1.0" encoding="UTF-8" standalone="yes"?>
<Relationships xmlns="http://schemas.openxmlformats.org/package/2006/relationships"><Relationship Id="rId8" Type="http://schemas.openxmlformats.org/officeDocument/2006/relationships/tags" Target="../tags/tag12.xml"/><Relationship Id="rId3" Type="http://schemas.openxmlformats.org/officeDocument/2006/relationships/tags" Target="../tags/tag7.xml"/><Relationship Id="rId7" Type="http://schemas.openxmlformats.org/officeDocument/2006/relationships/tags" Target="../tags/tag11.xml"/><Relationship Id="rId2" Type="http://schemas.openxmlformats.org/officeDocument/2006/relationships/tags" Target="../tags/tag6.xml"/><Relationship Id="rId1" Type="http://schemas.openxmlformats.org/officeDocument/2006/relationships/tags" Target="../tags/tag5.xml"/><Relationship Id="rId6" Type="http://schemas.openxmlformats.org/officeDocument/2006/relationships/tags" Target="../tags/tag10.xml"/><Relationship Id="rId5" Type="http://schemas.openxmlformats.org/officeDocument/2006/relationships/tags" Target="../tags/tag9.xml"/><Relationship Id="rId10" Type="http://schemas.openxmlformats.org/officeDocument/2006/relationships/notesSlide" Target="../notesSlides/notesSlide19.xml"/><Relationship Id="rId4" Type="http://schemas.openxmlformats.org/officeDocument/2006/relationships/tags" Target="../tags/tag8.xml"/><Relationship Id="rId9"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xml"/><Relationship Id="rId1" Type="http://schemas.openxmlformats.org/officeDocument/2006/relationships/tags" Target="../tags/tag1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9.jpeg"/><Relationship Id="rId7" Type="http://schemas.openxmlformats.org/officeDocument/2006/relationships/image" Target="../media/image15.jpe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8.jpeg"/><Relationship Id="rId5" Type="http://schemas.openxmlformats.org/officeDocument/2006/relationships/image" Target="../media/image6.jpeg"/><Relationship Id="rId4" Type="http://schemas.openxmlformats.org/officeDocument/2006/relationships/image" Target="../media/image13.jpeg"/><Relationship Id="rId9" Type="http://schemas.openxmlformats.org/officeDocument/2006/relationships/image" Target="../media/image10.jpe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5.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tags" Target="../tags/tag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7.jpe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xml"/><Relationship Id="rId1" Type="http://schemas.openxmlformats.org/officeDocument/2006/relationships/tags" Target="../tags/tag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5"/>
          <a:stretch>
            <a:fillRect/>
          </a:stretch>
        </a:blipFill>
        <a:effectLst/>
      </p:bgPr>
    </p:bg>
    <p:spTree>
      <p:nvGrpSpPr>
        <p:cNvPr id="1" name=""/>
        <p:cNvGrpSpPr/>
        <p:nvPr/>
      </p:nvGrpSpPr>
      <p:grpSpPr>
        <a:xfrm>
          <a:off x="0" y="0"/>
          <a:ext cx="0" cy="0"/>
          <a:chOff x="0" y="0"/>
          <a:chExt cx="0" cy="0"/>
        </a:xfrm>
      </p:grpSpPr>
      <p:pic>
        <p:nvPicPr>
          <p:cNvPr id="7" name="图片 6" descr="蓝气球"/>
          <p:cNvPicPr>
            <a:picLocks noChangeAspect="1"/>
          </p:cNvPicPr>
          <p:nvPr/>
        </p:nvPicPr>
        <p:blipFill>
          <a:blip r:embed="rId6"/>
          <a:stretch>
            <a:fillRect/>
          </a:stretch>
        </p:blipFill>
        <p:spPr>
          <a:xfrm>
            <a:off x="1430020" y="859790"/>
            <a:ext cx="1308100" cy="1048385"/>
          </a:xfrm>
          <a:prstGeom prst="rect">
            <a:avLst/>
          </a:prstGeom>
        </p:spPr>
      </p:pic>
      <p:pic>
        <p:nvPicPr>
          <p:cNvPr id="8" name="图片 7" descr="气球"/>
          <p:cNvPicPr>
            <a:picLocks noChangeAspect="1"/>
          </p:cNvPicPr>
          <p:nvPr/>
        </p:nvPicPr>
        <p:blipFill>
          <a:blip r:embed="rId7"/>
          <a:stretch>
            <a:fillRect/>
          </a:stretch>
        </p:blipFill>
        <p:spPr>
          <a:xfrm>
            <a:off x="9601200" y="737235"/>
            <a:ext cx="527685" cy="727710"/>
          </a:xfrm>
          <a:prstGeom prst="rect">
            <a:avLst/>
          </a:prstGeom>
        </p:spPr>
      </p:pic>
      <p:sp>
        <p:nvSpPr>
          <p:cNvPr id="9" name="文本框 8"/>
          <p:cNvSpPr txBox="1"/>
          <p:nvPr/>
        </p:nvSpPr>
        <p:spPr>
          <a:xfrm>
            <a:off x="4401820" y="3729355"/>
            <a:ext cx="3761740" cy="368300"/>
          </a:xfrm>
          <a:prstGeom prst="rect">
            <a:avLst/>
          </a:prstGeom>
          <a:noFill/>
        </p:spPr>
        <p:txBody>
          <a:bodyPr wrap="square" rtlCol="0">
            <a:spAutoFit/>
          </a:bodyPr>
          <a:lstStyle/>
          <a:p>
            <a:endParaRPr lang="zh-CN" altLang="en-US"/>
          </a:p>
        </p:txBody>
      </p:sp>
      <p:cxnSp>
        <p:nvCxnSpPr>
          <p:cNvPr id="11" name="直接连接符 10"/>
          <p:cNvCxnSpPr/>
          <p:nvPr/>
        </p:nvCxnSpPr>
        <p:spPr>
          <a:xfrm>
            <a:off x="2736850" y="2971165"/>
            <a:ext cx="6718935" cy="0"/>
          </a:xfrm>
          <a:prstGeom prst="line">
            <a:avLst/>
          </a:prstGeom>
          <a:ln w="0">
            <a:solidFill>
              <a:srgbClr val="0E3A87"/>
            </a:solidFill>
          </a:ln>
        </p:spPr>
        <p:style>
          <a:lnRef idx="1">
            <a:schemeClr val="accent1"/>
          </a:lnRef>
          <a:fillRef idx="0">
            <a:schemeClr val="accent1"/>
          </a:fillRef>
          <a:effectRef idx="0">
            <a:schemeClr val="accent1"/>
          </a:effectRef>
          <a:fontRef idx="minor">
            <a:schemeClr val="tx1"/>
          </a:fontRef>
        </p:style>
      </p:cxnSp>
      <p:sp>
        <p:nvSpPr>
          <p:cNvPr id="17" name="Rectangle 20"/>
          <p:cNvSpPr>
            <a:spLocks noChangeArrowheads="1"/>
          </p:cNvSpPr>
          <p:nvPr/>
        </p:nvSpPr>
        <p:spPr bwMode="auto">
          <a:xfrm>
            <a:off x="2738120" y="3272790"/>
            <a:ext cx="6731000" cy="553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fontAlgn="base">
              <a:lnSpc>
                <a:spcPct val="150000"/>
              </a:lnSpc>
              <a:spcBef>
                <a:spcPct val="0"/>
              </a:spcBef>
              <a:spcAft>
                <a:spcPct val="0"/>
              </a:spcAft>
              <a:buFont typeface="Arial" panose="020B0604020202020204" pitchFamily="34" charset="0"/>
              <a:buNone/>
            </a:pPr>
            <a:r>
              <a:rPr lang="en-US" altLang="zh-CN" sz="1200" dirty="0">
                <a:solidFill>
                  <a:srgbClr val="0E3A87"/>
                </a:solidFill>
                <a:latin typeface="微软雅黑" panose="020B0503020204020204" charset="-122"/>
                <a:ea typeface="微软雅黑" panose="020B0503020204020204" charset="-122"/>
                <a:cs typeface="Arial" panose="020B0604020202020204" pitchFamily="34" charset="0"/>
              </a:rPr>
              <a:t>We have many PowerPoint </a:t>
            </a:r>
            <a:r>
              <a:rPr lang="zh-CN" altLang="en-US" sz="1200" dirty="0">
                <a:solidFill>
                  <a:srgbClr val="0E3A87"/>
                </a:solidFill>
                <a:latin typeface="微软雅黑" panose="020B0503020204020204" charset="-122"/>
                <a:ea typeface="微软雅黑" panose="020B0503020204020204" charset="-122"/>
                <a:cs typeface="Arial" panose="020B0604020202020204" pitchFamily="34" charset="0"/>
              </a:rPr>
              <a:t>templates</a:t>
            </a:r>
            <a:r>
              <a:rPr lang="en-US" altLang="zh-CN" sz="1200" dirty="0">
                <a:solidFill>
                  <a:srgbClr val="0E3A87"/>
                </a:solidFill>
                <a:latin typeface="微软雅黑" panose="020B0503020204020204" charset="-122"/>
                <a:ea typeface="微软雅黑" panose="020B0503020204020204" charset="-122"/>
                <a:cs typeface="Arial" panose="020B0604020202020204" pitchFamily="34" charset="0"/>
              </a:rPr>
              <a:t> that has been specifically designed to help anyone that is stepping into the world of PowerPoint for the very first time.</a:t>
            </a:r>
          </a:p>
        </p:txBody>
      </p:sp>
      <p:pic>
        <p:nvPicPr>
          <p:cNvPr id="2" name="Oh Wonder - All We Do">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818606" y="60688"/>
            <a:ext cx="609600" cy="609600"/>
          </a:xfrm>
          <a:prstGeom prst="rect">
            <a:avLst/>
          </a:prstGeom>
        </p:spPr>
      </p:pic>
      <p:sp>
        <p:nvSpPr>
          <p:cNvPr id="3" name="文本框 2"/>
          <p:cNvSpPr txBox="1"/>
          <p:nvPr/>
        </p:nvSpPr>
        <p:spPr>
          <a:xfrm>
            <a:off x="2488564" y="1032173"/>
            <a:ext cx="7230111" cy="1938992"/>
          </a:xfrm>
          <a:prstGeom prst="rect">
            <a:avLst/>
          </a:prstGeom>
          <a:noFill/>
        </p:spPr>
        <p:txBody>
          <a:bodyPr wrap="square" rtlCol="0">
            <a:spAutoFit/>
          </a:bodyPr>
          <a:lstStyle/>
          <a:p>
            <a:pPr algn="ctr"/>
            <a:r>
              <a:rPr lang="zh-CN" altLang="en-US" sz="6000" dirty="0">
                <a:solidFill>
                  <a:srgbClr val="0E3A87"/>
                </a:solidFill>
                <a:latin typeface="方正粗倩简体" panose="02000000000000000000" charset="-122"/>
                <a:ea typeface="方正粗倩简体" panose="02000000000000000000" charset="-122"/>
              </a:rPr>
              <a:t>水彩风企业介绍商务通用</a:t>
            </a:r>
            <a:r>
              <a:rPr lang="en-US" altLang="zh-CN" sz="6000" dirty="0">
                <a:solidFill>
                  <a:srgbClr val="0E3A87"/>
                </a:solidFill>
                <a:latin typeface="方正粗倩简体" panose="02000000000000000000" charset="-122"/>
                <a:ea typeface="方正粗倩简体" panose="02000000000000000000" charset="-122"/>
              </a:rPr>
              <a:t>PPT</a:t>
            </a:r>
            <a:r>
              <a:rPr lang="zh-CN" altLang="en-US" sz="6000" dirty="0">
                <a:solidFill>
                  <a:srgbClr val="0E3A87"/>
                </a:solidFill>
                <a:latin typeface="方正粗倩简体" panose="02000000000000000000" charset="-122"/>
                <a:ea typeface="方正粗倩简体" panose="02000000000000000000" charset="-122"/>
              </a:rPr>
              <a:t>模板</a:t>
            </a:r>
            <a:endParaRPr lang="zh-CN" altLang="en-US" sz="6000" dirty="0">
              <a:solidFill>
                <a:srgbClr val="0E3A87"/>
              </a:solidFill>
              <a:latin typeface="方正粗倩简体" panose="02000000000000000000" charset="-122"/>
              <a:ea typeface="方正粗倩简体" panose="02000000000000000000" charset="-122"/>
            </a:endParaRPr>
          </a:p>
        </p:txBody>
      </p:sp>
      <p:sp>
        <p:nvSpPr>
          <p:cNvPr id="10" name="文本框 9"/>
          <p:cNvSpPr txBox="1"/>
          <p:nvPr/>
        </p:nvSpPr>
        <p:spPr>
          <a:xfrm>
            <a:off x="4589389" y="4520409"/>
            <a:ext cx="3761740" cy="368300"/>
          </a:xfrm>
          <a:prstGeom prst="rect">
            <a:avLst/>
          </a:prstGeom>
          <a:noFill/>
        </p:spPr>
        <p:txBody>
          <a:bodyPr wrap="square" rtlCol="0">
            <a:spAutoFit/>
          </a:bodyPr>
          <a:lstStyle/>
          <a:p>
            <a:endParaRPr lang="zh-CN" altLang="en-US"/>
          </a:p>
        </p:txBody>
      </p:sp>
      <p:sp>
        <p:nvSpPr>
          <p:cNvPr id="12" name="Rectangle 20"/>
          <p:cNvSpPr>
            <a:spLocks noChangeArrowheads="1"/>
          </p:cNvSpPr>
          <p:nvPr/>
        </p:nvSpPr>
        <p:spPr bwMode="auto">
          <a:xfrm>
            <a:off x="2488564" y="4034155"/>
            <a:ext cx="6731000" cy="7820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fontAlgn="base">
              <a:lnSpc>
                <a:spcPct val="150000"/>
              </a:lnSpc>
              <a:spcBef>
                <a:spcPct val="0"/>
              </a:spcBef>
              <a:spcAft>
                <a:spcPct val="0"/>
              </a:spcAft>
              <a:buFont typeface="Arial" panose="020B0604020202020204" pitchFamily="34" charset="0"/>
              <a:buNone/>
            </a:pPr>
            <a:r>
              <a:rPr lang="zh-CN" altLang="en-US" b="1" dirty="0">
                <a:solidFill>
                  <a:srgbClr val="0E3A87"/>
                </a:solidFill>
                <a:latin typeface="微软雅黑" panose="020B0503020204020204" charset="-122"/>
                <a:ea typeface="微软雅黑" panose="020B0503020204020204" charset="-122"/>
                <a:cs typeface="Arial" panose="020B0604020202020204" pitchFamily="34" charset="0"/>
              </a:rPr>
              <a:t>汇报人：千库网</a:t>
            </a:r>
          </a:p>
          <a:p>
            <a:pPr algn="ctr" fontAlgn="base">
              <a:lnSpc>
                <a:spcPct val="150000"/>
              </a:lnSpc>
              <a:spcBef>
                <a:spcPct val="0"/>
              </a:spcBef>
              <a:spcAft>
                <a:spcPct val="0"/>
              </a:spcAft>
              <a:buFont typeface="Arial" panose="020B0604020202020204" pitchFamily="34" charset="0"/>
              <a:buNone/>
            </a:pPr>
            <a:r>
              <a:rPr lang="zh-CN" altLang="en-US" b="1" dirty="0">
                <a:solidFill>
                  <a:srgbClr val="0E3A87"/>
                </a:solidFill>
                <a:latin typeface="微软雅黑" panose="020B0503020204020204" charset="-122"/>
                <a:ea typeface="微软雅黑" panose="020B0503020204020204" charset="-122"/>
                <a:cs typeface="Arial" panose="020B0604020202020204" pitchFamily="34" charset="0"/>
              </a:rPr>
              <a:t>汇报时间：</a:t>
            </a:r>
            <a:r>
              <a:rPr lang="en-US" altLang="zh-CN" b="1" dirty="0">
                <a:solidFill>
                  <a:srgbClr val="0E3A87"/>
                </a:solidFill>
                <a:latin typeface="微软雅黑" panose="020B0503020204020204" charset="-122"/>
                <a:ea typeface="微软雅黑" panose="020B0503020204020204" charset="-122"/>
                <a:cs typeface="Arial" panose="020B0604020202020204" pitchFamily="34" charset="0"/>
              </a:rPr>
              <a:t>XX</a:t>
            </a:r>
            <a:r>
              <a:rPr lang="zh-CN" altLang="en-US" b="1" dirty="0">
                <a:solidFill>
                  <a:srgbClr val="0E3A87"/>
                </a:solidFill>
                <a:latin typeface="微软雅黑" panose="020B0503020204020204" charset="-122"/>
                <a:ea typeface="微软雅黑" panose="020B0503020204020204" charset="-122"/>
                <a:cs typeface="Arial" panose="020B0604020202020204" pitchFamily="34" charset="0"/>
              </a:rPr>
              <a:t>年 </a:t>
            </a:r>
            <a:r>
              <a:rPr lang="en-US" altLang="zh-CN" b="1" dirty="0">
                <a:solidFill>
                  <a:srgbClr val="0E3A87"/>
                </a:solidFill>
                <a:latin typeface="微软雅黑" panose="020B0503020204020204" charset="-122"/>
                <a:ea typeface="微软雅黑" panose="020B0503020204020204" charset="-122"/>
                <a:cs typeface="Arial" panose="020B0604020202020204" pitchFamily="34" charset="0"/>
              </a:rPr>
              <a:t>XX</a:t>
            </a:r>
            <a:r>
              <a:rPr lang="zh-CN" altLang="en-US" b="1" dirty="0">
                <a:solidFill>
                  <a:srgbClr val="0E3A87"/>
                </a:solidFill>
                <a:latin typeface="微软雅黑" panose="020B0503020204020204" charset="-122"/>
                <a:ea typeface="微软雅黑" panose="020B0503020204020204" charset="-122"/>
                <a:cs typeface="Arial" panose="020B0604020202020204" pitchFamily="34" charset="0"/>
              </a:rPr>
              <a:t>月</a:t>
            </a:r>
            <a:endParaRPr lang="zh-CN" altLang="en-US" b="1" dirty="0">
              <a:solidFill>
                <a:srgbClr val="0E3A87"/>
              </a:solidFill>
              <a:latin typeface="微软雅黑" panose="020B0503020204020204" charset="-122"/>
              <a:ea typeface="微软雅黑" panose="020B0503020204020204" charset="-122"/>
              <a:cs typeface="Arial" panose="020B0604020202020204" pitchFamily="34" charset="0"/>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Click="0" advTm="1000">
        <p15:prstTrans prst="pageCurlDouble"/>
      </p:transition>
    </mc:Choice>
    <mc:Fallback>
      <p:transition spd="slow" advClick="0"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par>
                          <p:cTn id="7" fill="hold">
                            <p:stCondLst>
                              <p:cond delay="0"/>
                            </p:stCondLst>
                            <p:childTnLst>
                              <p:par>
                                <p:cTn id="8" presetID="2" presetClass="entr" presetSubtype="1" fill="hold" nodeType="afterEffect">
                                  <p:stCondLst>
                                    <p:cond delay="0"/>
                                  </p:stCondLst>
                                  <p:childTnLst>
                                    <p:set>
                                      <p:cBhvr>
                                        <p:cTn id="9" dur="1" fill="hold">
                                          <p:stCondLst>
                                            <p:cond delay="0"/>
                                          </p:stCondLst>
                                        </p:cTn>
                                        <p:tgtEl>
                                          <p:spTgt spid="7"/>
                                        </p:tgtEl>
                                        <p:attrNameLst>
                                          <p:attrName>style.visibility</p:attrName>
                                        </p:attrNameLst>
                                      </p:cBhvr>
                                      <p:to>
                                        <p:strVal val="visible"/>
                                      </p:to>
                                    </p:set>
                                    <p:anim calcmode="lin" valueType="num">
                                      <p:cBhvr additive="base">
                                        <p:cTn id="10" dur="500" fill="hold"/>
                                        <p:tgtEl>
                                          <p:spTgt spid="7"/>
                                        </p:tgtEl>
                                        <p:attrNameLst>
                                          <p:attrName>ppt_x</p:attrName>
                                        </p:attrNameLst>
                                      </p:cBhvr>
                                      <p:tavLst>
                                        <p:tav tm="0">
                                          <p:val>
                                            <p:strVal val="#ppt_x"/>
                                          </p:val>
                                        </p:tav>
                                        <p:tav tm="100000">
                                          <p:val>
                                            <p:strVal val="#ppt_x"/>
                                          </p:val>
                                        </p:tav>
                                      </p:tavLst>
                                    </p:anim>
                                    <p:anim calcmode="lin" valueType="num">
                                      <p:cBhvr additive="base">
                                        <p:cTn id="11" dur="500" fill="hold"/>
                                        <p:tgtEl>
                                          <p:spTgt spid="7"/>
                                        </p:tgtEl>
                                        <p:attrNameLst>
                                          <p:attrName>ppt_y</p:attrName>
                                        </p:attrNameLst>
                                      </p:cBhvr>
                                      <p:tavLst>
                                        <p:tav tm="0">
                                          <p:val>
                                            <p:strVal val="0-#ppt_h/2"/>
                                          </p:val>
                                        </p:tav>
                                        <p:tav tm="100000">
                                          <p:val>
                                            <p:strVal val="#ppt_y"/>
                                          </p:val>
                                        </p:tav>
                                      </p:tavLst>
                                    </p:anim>
                                  </p:childTnLst>
                                </p:cTn>
                              </p:par>
                              <p:par>
                                <p:cTn id="12" presetID="2" presetClass="entr" presetSubtype="1" fill="hold" nodeType="with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additive="base">
                                        <p:cTn id="14" dur="500" fill="hold"/>
                                        <p:tgtEl>
                                          <p:spTgt spid="8"/>
                                        </p:tgtEl>
                                        <p:attrNameLst>
                                          <p:attrName>ppt_x</p:attrName>
                                        </p:attrNameLst>
                                      </p:cBhvr>
                                      <p:tavLst>
                                        <p:tav tm="0">
                                          <p:val>
                                            <p:strVal val="#ppt_x"/>
                                          </p:val>
                                        </p:tav>
                                        <p:tav tm="100000">
                                          <p:val>
                                            <p:strVal val="#ppt_x"/>
                                          </p:val>
                                        </p:tav>
                                      </p:tavLst>
                                    </p:anim>
                                    <p:anim calcmode="lin" valueType="num">
                                      <p:cBhvr additive="base">
                                        <p:cTn id="15" dur="500" fill="hold"/>
                                        <p:tgtEl>
                                          <p:spTgt spid="8"/>
                                        </p:tgtEl>
                                        <p:attrNameLst>
                                          <p:attrName>ppt_y</p:attrName>
                                        </p:attrNameLst>
                                      </p:cBhvr>
                                      <p:tavLst>
                                        <p:tav tm="0">
                                          <p:val>
                                            <p:strVal val="0-#ppt_h/2"/>
                                          </p:val>
                                        </p:tav>
                                        <p:tav tm="100000">
                                          <p:val>
                                            <p:strVal val="#ppt_y"/>
                                          </p:val>
                                        </p:tav>
                                      </p:tavLst>
                                    </p:anim>
                                  </p:childTnLst>
                                </p:cTn>
                              </p:par>
                            </p:childTnLst>
                          </p:cTn>
                        </p:par>
                        <p:par>
                          <p:cTn id="16" fill="hold">
                            <p:stCondLst>
                              <p:cond delay="500"/>
                            </p:stCondLst>
                            <p:childTnLst>
                              <p:par>
                                <p:cTn id="17" presetID="41" presetClass="entr" presetSubtype="0" fill="hold" grpId="0" nodeType="afterEffect">
                                  <p:stCondLst>
                                    <p:cond delay="0"/>
                                  </p:stCondLst>
                                  <p:iterate type="lt">
                                    <p:tmPct val="10000"/>
                                  </p:iterate>
                                  <p:childTnLst>
                                    <p:set>
                                      <p:cBhvr>
                                        <p:cTn id="18" dur="1" fill="hold">
                                          <p:stCondLst>
                                            <p:cond delay="0"/>
                                          </p:stCondLst>
                                        </p:cTn>
                                        <p:tgtEl>
                                          <p:spTgt spid="3"/>
                                        </p:tgtEl>
                                        <p:attrNameLst>
                                          <p:attrName>style.visibility</p:attrName>
                                        </p:attrNameLst>
                                      </p:cBhvr>
                                      <p:to>
                                        <p:strVal val="visible"/>
                                      </p:to>
                                    </p:set>
                                    <p:anim calcmode="lin" valueType="num">
                                      <p:cBhvr>
                                        <p:cTn id="19" dur="500" fill="hold"/>
                                        <p:tgtEl>
                                          <p:spTgt spid="3"/>
                                        </p:tgtEl>
                                        <p:attrNameLst>
                                          <p:attrName>ppt_x</p:attrName>
                                        </p:attrNameLst>
                                      </p:cBhvr>
                                      <p:tavLst>
                                        <p:tav tm="0">
                                          <p:val>
                                            <p:strVal val="#ppt_x"/>
                                          </p:val>
                                        </p:tav>
                                        <p:tav tm="50000">
                                          <p:val>
                                            <p:strVal val="#ppt_x+.1"/>
                                          </p:val>
                                        </p:tav>
                                        <p:tav tm="100000">
                                          <p:val>
                                            <p:strVal val="#ppt_x"/>
                                          </p:val>
                                        </p:tav>
                                      </p:tavLst>
                                    </p:anim>
                                    <p:anim calcmode="lin" valueType="num">
                                      <p:cBhvr>
                                        <p:cTn id="20" dur="500" fill="hold"/>
                                        <p:tgtEl>
                                          <p:spTgt spid="3"/>
                                        </p:tgtEl>
                                        <p:attrNameLst>
                                          <p:attrName>ppt_y</p:attrName>
                                        </p:attrNameLst>
                                      </p:cBhvr>
                                      <p:tavLst>
                                        <p:tav tm="0">
                                          <p:val>
                                            <p:strVal val="#ppt_y"/>
                                          </p:val>
                                        </p:tav>
                                        <p:tav tm="100000">
                                          <p:val>
                                            <p:strVal val="#ppt_y"/>
                                          </p:val>
                                        </p:tav>
                                      </p:tavLst>
                                    </p:anim>
                                    <p:anim calcmode="lin" valueType="num">
                                      <p:cBhvr>
                                        <p:cTn id="21" dur="500" fill="hold"/>
                                        <p:tgtEl>
                                          <p:spTgt spid="3"/>
                                        </p:tgtEl>
                                        <p:attrNameLst>
                                          <p:attrName>ppt_h</p:attrName>
                                        </p:attrNameLst>
                                      </p:cBhvr>
                                      <p:tavLst>
                                        <p:tav tm="0">
                                          <p:val>
                                            <p:strVal val="#ppt_h/10"/>
                                          </p:val>
                                        </p:tav>
                                        <p:tav tm="50000">
                                          <p:val>
                                            <p:strVal val="#ppt_h+.01"/>
                                          </p:val>
                                        </p:tav>
                                        <p:tav tm="100000">
                                          <p:val>
                                            <p:strVal val="#ppt_h"/>
                                          </p:val>
                                        </p:tav>
                                      </p:tavLst>
                                    </p:anim>
                                    <p:anim calcmode="lin" valueType="num">
                                      <p:cBhvr>
                                        <p:cTn id="22" dur="500" fill="hold"/>
                                        <p:tgtEl>
                                          <p:spTgt spid="3"/>
                                        </p:tgtEl>
                                        <p:attrNameLst>
                                          <p:attrName>ppt_w</p:attrName>
                                        </p:attrNameLst>
                                      </p:cBhvr>
                                      <p:tavLst>
                                        <p:tav tm="0">
                                          <p:val>
                                            <p:strVal val="#ppt_w/10"/>
                                          </p:val>
                                        </p:tav>
                                        <p:tav tm="50000">
                                          <p:val>
                                            <p:strVal val="#ppt_w+.01"/>
                                          </p:val>
                                        </p:tav>
                                        <p:tav tm="100000">
                                          <p:val>
                                            <p:strVal val="#ppt_w"/>
                                          </p:val>
                                        </p:tav>
                                      </p:tavLst>
                                    </p:anim>
                                    <p:animEffect transition="in" filter="fade">
                                      <p:cBhvr>
                                        <p:cTn id="23" dur="500" tmFilter="0,0; .5, 1; 1, 1"/>
                                        <p:tgtEl>
                                          <p:spTgt spid="3"/>
                                        </p:tgtEl>
                                      </p:cBhvr>
                                    </p:animEffect>
                                  </p:childTnLst>
                                </p:cTn>
                              </p:par>
                            </p:childTnLst>
                          </p:cTn>
                        </p:par>
                        <p:par>
                          <p:cTn id="24" fill="hold">
                            <p:stCondLst>
                              <p:cond delay="1750"/>
                            </p:stCondLst>
                            <p:childTnLst>
                              <p:par>
                                <p:cTn id="25" presetID="22" presetClass="entr" presetSubtype="8" fill="hold" nodeType="after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wipe(left)">
                                      <p:cBhvr>
                                        <p:cTn id="27" dur="500"/>
                                        <p:tgtEl>
                                          <p:spTgt spid="11"/>
                                        </p:tgtEl>
                                      </p:cBhvr>
                                    </p:animEffect>
                                  </p:childTnLst>
                                </p:cTn>
                              </p:par>
                            </p:childTnLst>
                          </p:cTn>
                        </p:par>
                        <p:par>
                          <p:cTn id="28" fill="hold">
                            <p:stCondLst>
                              <p:cond delay="2250"/>
                            </p:stCondLst>
                            <p:childTnLst>
                              <p:par>
                                <p:cTn id="29" presetID="12" presetClass="entr" presetSubtype="4" fill="hold" grpId="0" nodeType="afterEffect">
                                  <p:stCondLst>
                                    <p:cond delay="0"/>
                                  </p:stCondLst>
                                  <p:childTnLst>
                                    <p:set>
                                      <p:cBhvr>
                                        <p:cTn id="30" dur="1" fill="hold">
                                          <p:stCondLst>
                                            <p:cond delay="0"/>
                                          </p:stCondLst>
                                        </p:cTn>
                                        <p:tgtEl>
                                          <p:spTgt spid="17"/>
                                        </p:tgtEl>
                                        <p:attrNameLst>
                                          <p:attrName>style.visibility</p:attrName>
                                        </p:attrNameLst>
                                      </p:cBhvr>
                                      <p:to>
                                        <p:strVal val="visible"/>
                                      </p:to>
                                    </p:set>
                                    <p:anim calcmode="lin" valueType="num">
                                      <p:cBhvr additive="base">
                                        <p:cTn id="31" dur="500"/>
                                        <p:tgtEl>
                                          <p:spTgt spid="17"/>
                                        </p:tgtEl>
                                        <p:attrNameLst>
                                          <p:attrName>ppt_y</p:attrName>
                                        </p:attrNameLst>
                                      </p:cBhvr>
                                      <p:tavLst>
                                        <p:tav tm="0">
                                          <p:val>
                                            <p:strVal val="#ppt_y+#ppt_h*1.125000"/>
                                          </p:val>
                                        </p:tav>
                                        <p:tav tm="100000">
                                          <p:val>
                                            <p:strVal val="#ppt_y"/>
                                          </p:val>
                                        </p:tav>
                                      </p:tavLst>
                                    </p:anim>
                                    <p:animEffect transition="in" filter="wipe(up)">
                                      <p:cBhvr>
                                        <p:cTn id="32" dur="500"/>
                                        <p:tgtEl>
                                          <p:spTgt spid="17"/>
                                        </p:tgtEl>
                                      </p:cBhvr>
                                    </p:animEffect>
                                  </p:childTnLst>
                                </p:cTn>
                              </p:par>
                            </p:childTnLst>
                          </p:cTn>
                        </p:par>
                        <p:par>
                          <p:cTn id="33" fill="hold">
                            <p:stCondLst>
                              <p:cond delay="2750"/>
                            </p:stCondLst>
                            <p:childTnLst>
                              <p:par>
                                <p:cTn id="34" presetID="12" presetClass="entr" presetSubtype="4" fill="hold" grpId="0" nodeType="afterEffect">
                                  <p:stCondLst>
                                    <p:cond delay="0"/>
                                  </p:stCondLst>
                                  <p:childTnLst>
                                    <p:set>
                                      <p:cBhvr>
                                        <p:cTn id="35" dur="1" fill="hold">
                                          <p:stCondLst>
                                            <p:cond delay="0"/>
                                          </p:stCondLst>
                                        </p:cTn>
                                        <p:tgtEl>
                                          <p:spTgt spid="12"/>
                                        </p:tgtEl>
                                        <p:attrNameLst>
                                          <p:attrName>style.visibility</p:attrName>
                                        </p:attrNameLst>
                                      </p:cBhvr>
                                      <p:to>
                                        <p:strVal val="visible"/>
                                      </p:to>
                                    </p:set>
                                    <p:anim calcmode="lin" valueType="num">
                                      <p:cBhvr additive="base">
                                        <p:cTn id="36" dur="500"/>
                                        <p:tgtEl>
                                          <p:spTgt spid="12"/>
                                        </p:tgtEl>
                                        <p:attrNameLst>
                                          <p:attrName>ppt_y</p:attrName>
                                        </p:attrNameLst>
                                      </p:cBhvr>
                                      <p:tavLst>
                                        <p:tav tm="0">
                                          <p:val>
                                            <p:strVal val="#ppt_y+#ppt_h*1.125000"/>
                                          </p:val>
                                        </p:tav>
                                        <p:tav tm="100000">
                                          <p:val>
                                            <p:strVal val="#ppt_y"/>
                                          </p:val>
                                        </p:tav>
                                      </p:tavLst>
                                    </p:anim>
                                    <p:animEffect transition="in" filter="wipe(up)">
                                      <p:cBhvr>
                                        <p:cTn id="3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38" repeatCount="indefinite" fill="remove" display="0">
                  <p:stCondLst>
                    <p:cond delay="indefinite"/>
                  </p:stCondLst>
                  <p:endCondLst>
                    <p:cond evt="onStopAudio" delay="0">
                      <p:tgtEl>
                        <p:sldTgt/>
                      </p:tgtEl>
                    </p:cond>
                  </p:endCondLst>
                </p:cTn>
                <p:tgtEl>
                  <p:spTgt spid="2"/>
                </p:tgtEl>
              </p:cMediaNode>
            </p:audio>
          </p:childTnLst>
        </p:cTn>
      </p:par>
    </p:tnLst>
    <p:bldLst>
      <p:bldP spid="17" grpId="0"/>
      <p:bldP spid="3" grpId="0"/>
      <p:bldP spid="1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32"/>
          <p:cNvSpPr txBox="1"/>
          <p:nvPr userDrawn="1"/>
        </p:nvSpPr>
        <p:spPr>
          <a:xfrm>
            <a:off x="348344" y="293371"/>
            <a:ext cx="2423160" cy="345440"/>
          </a:xfrm>
          <a:prstGeom prst="rect">
            <a:avLst/>
          </a:prstGeom>
          <a:noFill/>
        </p:spPr>
        <p:txBody>
          <a:bodyPr wrap="none" lIns="68584" tIns="34292" rIns="68584" bIns="34292">
            <a:spAutoFit/>
          </a:bodyPr>
          <a:lstStyle/>
          <a:p>
            <a:pPr defTabSz="685165">
              <a:defRPr/>
            </a:pPr>
            <a:r>
              <a:rPr lang="zh-CN" altLang="en-US" b="1" dirty="0">
                <a:solidFill>
                  <a:srgbClr val="0E3A87"/>
                </a:solidFill>
                <a:latin typeface="微软雅黑" panose="020B0503020204020204" charset="-122"/>
                <a:ea typeface="微软雅黑" panose="020B0503020204020204" charset="-122"/>
                <a:cs typeface="+mn-ea"/>
                <a:sym typeface="+mn-lt"/>
              </a:rPr>
              <a:t>单击此处输入标题文本</a:t>
            </a:r>
          </a:p>
        </p:txBody>
      </p:sp>
      <p:sp>
        <p:nvSpPr>
          <p:cNvPr id="5" name="矩形 4"/>
          <p:cNvSpPr/>
          <p:nvPr userDrawn="1"/>
        </p:nvSpPr>
        <p:spPr>
          <a:xfrm>
            <a:off x="0" y="257176"/>
            <a:ext cx="160366" cy="417513"/>
          </a:xfrm>
          <a:prstGeom prst="rect">
            <a:avLst/>
          </a:prstGeom>
          <a:solidFill>
            <a:srgbClr val="0E3A87"/>
          </a:solidFill>
          <a:ln>
            <a:noFill/>
          </a:ln>
        </p:spPr>
        <p:style>
          <a:lnRef idx="2">
            <a:schemeClr val="accent1">
              <a:shade val="50000"/>
            </a:schemeClr>
          </a:lnRef>
          <a:fillRef idx="1">
            <a:schemeClr val="accent1"/>
          </a:fillRef>
          <a:effectRef idx="0">
            <a:schemeClr val="accent1"/>
          </a:effectRef>
          <a:fontRef idx="minor">
            <a:schemeClr val="lt1"/>
          </a:fontRef>
        </p:style>
        <p:txBody>
          <a:bodyPr lIns="68584" tIns="34292" rIns="68584" bIns="34292" anchor="ctr"/>
          <a:lstStyle/>
          <a:p>
            <a:pPr algn="ctr" defTabSz="685165">
              <a:defRPr/>
            </a:pPr>
            <a:endParaRPr lang="zh-CN" altLang="en-US" sz="1400" dirty="0">
              <a:solidFill>
                <a:srgbClr val="E7E6E6">
                  <a:lumMod val="50000"/>
                </a:srgbClr>
              </a:solidFill>
              <a:cs typeface="+mn-ea"/>
              <a:sym typeface="+mn-lt"/>
            </a:endParaRPr>
          </a:p>
        </p:txBody>
      </p:sp>
      <p:sp>
        <p:nvSpPr>
          <p:cNvPr id="6" name="矩形 5"/>
          <p:cNvSpPr/>
          <p:nvPr/>
        </p:nvSpPr>
        <p:spPr>
          <a:xfrm>
            <a:off x="1769110" y="1653540"/>
            <a:ext cx="4811395" cy="4140835"/>
          </a:xfrm>
          <a:prstGeom prst="rect">
            <a:avLst/>
          </a:prstGeom>
          <a:noFill/>
          <a:ln>
            <a:solidFill>
              <a:srgbClr val="0E3A8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76"/>
          <p:cNvSpPr txBox="1"/>
          <p:nvPr/>
        </p:nvSpPr>
        <p:spPr>
          <a:xfrm>
            <a:off x="1995805" y="2039620"/>
            <a:ext cx="2287270" cy="337185"/>
          </a:xfrm>
          <a:prstGeom prst="rect">
            <a:avLst/>
          </a:prstGeom>
          <a:noFill/>
        </p:spPr>
        <p:txBody>
          <a:bodyPr wrap="square" rtlCol="0">
            <a:spAutoFit/>
          </a:bodyPr>
          <a:lstStyle/>
          <a:p>
            <a:r>
              <a:rPr lang="zh-CN" altLang="en-US" sz="1600" b="1" dirty="0">
                <a:solidFill>
                  <a:schemeClr val="tx1">
                    <a:lumMod val="65000"/>
                    <a:lumOff val="35000"/>
                  </a:schemeClr>
                </a:solidFill>
                <a:latin typeface="微软雅黑" panose="020B0503020204020204" charset="-122"/>
                <a:ea typeface="微软雅黑" panose="020B0503020204020204" charset="-122"/>
                <a:sym typeface="+mn-ea"/>
              </a:rPr>
              <a:t>单击此处输入标题文本</a:t>
            </a:r>
          </a:p>
        </p:txBody>
      </p:sp>
      <p:sp>
        <p:nvSpPr>
          <p:cNvPr id="8" name="文本框 7"/>
          <p:cNvSpPr txBox="1"/>
          <p:nvPr/>
        </p:nvSpPr>
        <p:spPr>
          <a:xfrm>
            <a:off x="1995805" y="2376805"/>
            <a:ext cx="4418330" cy="1129665"/>
          </a:xfrm>
          <a:prstGeom prst="rect">
            <a:avLst/>
          </a:prstGeom>
          <a:noFill/>
        </p:spPr>
        <p:txBody>
          <a:bodyPr wrap="square" rtlCol="0">
            <a:spAutoFit/>
          </a:bodyPr>
          <a:lstStyle/>
          <a:p>
            <a:pPr algn="l">
              <a:lnSpc>
                <a:spcPct val="150000"/>
              </a:lnSpc>
            </a:pPr>
            <a:r>
              <a:rPr lang="zh-CN" altLang="en-US" sz="1200" dirty="0">
                <a:solidFill>
                  <a:schemeClr val="tx1">
                    <a:lumMod val="65000"/>
                    <a:lumOff val="35000"/>
                  </a:schemeClr>
                </a:solidFill>
                <a:latin typeface="微软雅黑" panose="020B0503020204020204" charset="-122"/>
                <a:ea typeface="微软雅黑" panose="020B0503020204020204" charset="-122"/>
                <a:sym typeface="+mn-ea"/>
              </a:rPr>
              <a:t>If they throw stones at you, don’t throw back, use them to build your own foundation instead.</a:t>
            </a:r>
            <a:r>
              <a:rPr lang="zh-CN" altLang="en-US" sz="1050" dirty="0">
                <a:solidFill>
                  <a:schemeClr val="tx1">
                    <a:lumMod val="65000"/>
                    <a:lumOff val="35000"/>
                  </a:schemeClr>
                </a:solidFill>
                <a:latin typeface="微软雅黑" panose="020B0503020204020204" charset="-122"/>
                <a:ea typeface="微软雅黑" panose="020B0503020204020204" charset="-122"/>
                <a:sym typeface="+mn-ea"/>
              </a:rPr>
              <a:t>If they throw stones at you, don’t throw back, use them to build your own foundation instead.</a:t>
            </a:r>
          </a:p>
        </p:txBody>
      </p:sp>
      <p:cxnSp>
        <p:nvCxnSpPr>
          <p:cNvPr id="13" name="直接连接符 12"/>
          <p:cNvCxnSpPr/>
          <p:nvPr/>
        </p:nvCxnSpPr>
        <p:spPr>
          <a:xfrm>
            <a:off x="1995805" y="3672840"/>
            <a:ext cx="4267835" cy="0"/>
          </a:xfrm>
          <a:prstGeom prst="line">
            <a:avLst/>
          </a:prstGeom>
          <a:ln w="12700">
            <a:solidFill>
              <a:srgbClr val="0E3A87"/>
            </a:solidFill>
          </a:ln>
          <a:effectLst>
            <a:outerShdw blurRad="6350" dist="254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3" name="矩形 22"/>
          <p:cNvSpPr/>
          <p:nvPr/>
        </p:nvSpPr>
        <p:spPr>
          <a:xfrm>
            <a:off x="6713855" y="1647825"/>
            <a:ext cx="3700780" cy="2054225"/>
          </a:xfrm>
          <a:prstGeom prst="rect">
            <a:avLst/>
          </a:prstGeom>
          <a:blipFill rotWithShape="1">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6713855" y="3835400"/>
            <a:ext cx="3700780" cy="1958975"/>
          </a:xfrm>
          <a:prstGeom prst="rect">
            <a:avLst/>
          </a:prstGeom>
          <a:blipFill rotWithShape="1">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TextBox 76"/>
          <p:cNvSpPr txBox="1"/>
          <p:nvPr/>
        </p:nvSpPr>
        <p:spPr>
          <a:xfrm>
            <a:off x="1995806" y="3869687"/>
            <a:ext cx="2287270" cy="337185"/>
          </a:xfrm>
          <a:prstGeom prst="rect">
            <a:avLst/>
          </a:prstGeom>
          <a:noFill/>
        </p:spPr>
        <p:txBody>
          <a:bodyPr wrap="square" rtlCol="0">
            <a:spAutoFit/>
          </a:bodyPr>
          <a:lstStyle/>
          <a:p>
            <a:r>
              <a:rPr lang="zh-CN" altLang="en-US" sz="1600" b="1" dirty="0">
                <a:solidFill>
                  <a:schemeClr val="tx1">
                    <a:lumMod val="65000"/>
                    <a:lumOff val="35000"/>
                  </a:schemeClr>
                </a:solidFill>
                <a:latin typeface="微软雅黑" panose="020B0503020204020204" charset="-122"/>
                <a:ea typeface="微软雅黑" panose="020B0503020204020204" charset="-122"/>
                <a:sym typeface="+mn-ea"/>
              </a:rPr>
              <a:t>单击此处输入标题文本</a:t>
            </a:r>
          </a:p>
        </p:txBody>
      </p:sp>
      <p:sp>
        <p:nvSpPr>
          <p:cNvPr id="7" name="文本框 6"/>
          <p:cNvSpPr txBox="1"/>
          <p:nvPr/>
        </p:nvSpPr>
        <p:spPr>
          <a:xfrm>
            <a:off x="1995805" y="4206875"/>
            <a:ext cx="4418330" cy="1129665"/>
          </a:xfrm>
          <a:prstGeom prst="rect">
            <a:avLst/>
          </a:prstGeom>
          <a:noFill/>
        </p:spPr>
        <p:txBody>
          <a:bodyPr wrap="square" rtlCol="0">
            <a:spAutoFit/>
          </a:bodyPr>
          <a:lstStyle/>
          <a:p>
            <a:pPr algn="l">
              <a:lnSpc>
                <a:spcPct val="150000"/>
              </a:lnSpc>
            </a:pPr>
            <a:r>
              <a:rPr lang="zh-CN" altLang="en-US" sz="1200" dirty="0">
                <a:solidFill>
                  <a:schemeClr val="tx1">
                    <a:lumMod val="65000"/>
                    <a:lumOff val="35000"/>
                  </a:schemeClr>
                </a:solidFill>
                <a:latin typeface="微软雅黑" panose="020B0503020204020204" charset="-122"/>
                <a:ea typeface="微软雅黑" panose="020B0503020204020204" charset="-122"/>
                <a:sym typeface="+mn-ea"/>
              </a:rPr>
              <a:t>If they throw stones at you, don’t throw back, use them to build your own foundation instead.</a:t>
            </a:r>
            <a:r>
              <a:rPr lang="zh-CN" altLang="en-US" sz="1050" dirty="0">
                <a:solidFill>
                  <a:schemeClr val="tx1">
                    <a:lumMod val="65000"/>
                    <a:lumOff val="35000"/>
                  </a:schemeClr>
                </a:solidFill>
                <a:latin typeface="微软雅黑" panose="020B0503020204020204" charset="-122"/>
                <a:ea typeface="微软雅黑" panose="020B0503020204020204" charset="-122"/>
                <a:sym typeface="+mn-ea"/>
              </a:rPr>
              <a:t>If they throw stones at you, don’t throw back, use them to build your own foundation instead.</a:t>
            </a: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Click="0" advTm="1000">
        <p15:prstTrans prst="pageCurlDouble"/>
      </p:transition>
    </mc:Choice>
    <mc:Fallback>
      <p:transition spd="slow" advClick="0"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wipe(left)">
                                      <p:cBhvr>
                                        <p:cTn id="13" dur="500"/>
                                        <p:tgtEl>
                                          <p:spTgt spid="3"/>
                                        </p:tgtEl>
                                      </p:cBhvr>
                                    </p:animEffect>
                                  </p:childTnLst>
                                </p:cTn>
                              </p:par>
                            </p:childTnLst>
                          </p:cTn>
                        </p:par>
                        <p:par>
                          <p:cTn id="14" fill="hold">
                            <p:stCondLst>
                              <p:cond delay="1000"/>
                            </p:stCondLst>
                            <p:childTnLst>
                              <p:par>
                                <p:cTn id="15" presetID="20" presetClass="entr" presetSubtype="0"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edge">
                                      <p:cBhvr>
                                        <p:cTn id="17" dur="500"/>
                                        <p:tgtEl>
                                          <p:spTgt spid="6"/>
                                        </p:tgtEl>
                                      </p:cBhvr>
                                    </p:animEffect>
                                  </p:childTnLst>
                                </p:cTn>
                              </p:par>
                            </p:childTnLst>
                          </p:cTn>
                        </p:par>
                        <p:par>
                          <p:cTn id="18" fill="hold">
                            <p:stCondLst>
                              <p:cond delay="1500"/>
                            </p:stCondLst>
                            <p:childTnLst>
                              <p:par>
                                <p:cTn id="19" presetID="22" presetClass="entr" presetSubtype="8" fill="hold" grpId="0" nodeType="after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wipe(left)">
                                      <p:cBhvr>
                                        <p:cTn id="21" dur="500"/>
                                        <p:tgtEl>
                                          <p:spTgt spid="10"/>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wipe(left)">
                                      <p:cBhvr>
                                        <p:cTn id="24" dur="500"/>
                                        <p:tgtEl>
                                          <p:spTgt spid="8"/>
                                        </p:tgtEl>
                                      </p:cBhvr>
                                    </p:animEffect>
                                  </p:childTnLst>
                                </p:cTn>
                              </p:par>
                            </p:childTnLst>
                          </p:cTn>
                        </p:par>
                        <p:par>
                          <p:cTn id="25" fill="hold">
                            <p:stCondLst>
                              <p:cond delay="2000"/>
                            </p:stCondLst>
                            <p:childTnLst>
                              <p:par>
                                <p:cTn id="26" presetID="22" presetClass="entr" presetSubtype="8" fill="hold" nodeType="after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wipe(left)">
                                      <p:cBhvr>
                                        <p:cTn id="28" dur="500"/>
                                        <p:tgtEl>
                                          <p:spTgt spid="13"/>
                                        </p:tgtEl>
                                      </p:cBhvr>
                                    </p:animEffect>
                                  </p:childTnLst>
                                </p:cTn>
                              </p:par>
                            </p:childTnLst>
                          </p:cTn>
                        </p:par>
                        <p:par>
                          <p:cTn id="29" fill="hold">
                            <p:stCondLst>
                              <p:cond delay="2500"/>
                            </p:stCondLst>
                            <p:childTnLst>
                              <p:par>
                                <p:cTn id="30" presetID="22" presetClass="entr" presetSubtype="8" fill="hold" grpId="0" nodeType="after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wipe(left)">
                                      <p:cBhvr>
                                        <p:cTn id="32" dur="500"/>
                                        <p:tgtEl>
                                          <p:spTgt spid="4"/>
                                        </p:tgtEl>
                                      </p:cBhvr>
                                    </p:animEffect>
                                  </p:childTnLst>
                                </p:cTn>
                              </p:par>
                              <p:par>
                                <p:cTn id="33" presetID="22" presetClass="entr" presetSubtype="8" fill="hold" grpId="0" nodeType="with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wipe(left)">
                                      <p:cBhvr>
                                        <p:cTn id="35" dur="500"/>
                                        <p:tgtEl>
                                          <p:spTgt spid="7"/>
                                        </p:tgtEl>
                                      </p:cBhvr>
                                    </p:animEffect>
                                  </p:childTnLst>
                                </p:cTn>
                              </p:par>
                            </p:childTnLst>
                          </p:cTn>
                        </p:par>
                        <p:par>
                          <p:cTn id="36" fill="hold">
                            <p:stCondLst>
                              <p:cond delay="3000"/>
                            </p:stCondLst>
                            <p:childTnLst>
                              <p:par>
                                <p:cTn id="37" presetID="53" presetClass="entr" presetSubtype="16" fill="hold" grpId="1" nodeType="afterEffect">
                                  <p:stCondLst>
                                    <p:cond delay="0"/>
                                  </p:stCondLst>
                                  <p:childTnLst>
                                    <p:set>
                                      <p:cBhvr>
                                        <p:cTn id="38" dur="1" fill="hold">
                                          <p:stCondLst>
                                            <p:cond delay="0"/>
                                          </p:stCondLst>
                                        </p:cTn>
                                        <p:tgtEl>
                                          <p:spTgt spid="23"/>
                                        </p:tgtEl>
                                        <p:attrNameLst>
                                          <p:attrName>style.visibility</p:attrName>
                                        </p:attrNameLst>
                                      </p:cBhvr>
                                      <p:to>
                                        <p:strVal val="visible"/>
                                      </p:to>
                                    </p:set>
                                    <p:anim calcmode="lin" valueType="num">
                                      <p:cBhvr>
                                        <p:cTn id="39" dur="500" fill="hold"/>
                                        <p:tgtEl>
                                          <p:spTgt spid="23"/>
                                        </p:tgtEl>
                                        <p:attrNameLst>
                                          <p:attrName>ppt_w</p:attrName>
                                        </p:attrNameLst>
                                      </p:cBhvr>
                                      <p:tavLst>
                                        <p:tav tm="0">
                                          <p:val>
                                            <p:fltVal val="0"/>
                                          </p:val>
                                        </p:tav>
                                        <p:tav tm="100000">
                                          <p:val>
                                            <p:strVal val="#ppt_w"/>
                                          </p:val>
                                        </p:tav>
                                      </p:tavLst>
                                    </p:anim>
                                    <p:anim calcmode="lin" valueType="num">
                                      <p:cBhvr>
                                        <p:cTn id="40" dur="500" fill="hold"/>
                                        <p:tgtEl>
                                          <p:spTgt spid="23"/>
                                        </p:tgtEl>
                                        <p:attrNameLst>
                                          <p:attrName>ppt_h</p:attrName>
                                        </p:attrNameLst>
                                      </p:cBhvr>
                                      <p:tavLst>
                                        <p:tav tm="0">
                                          <p:val>
                                            <p:fltVal val="0"/>
                                          </p:val>
                                        </p:tav>
                                        <p:tav tm="100000">
                                          <p:val>
                                            <p:strVal val="#ppt_h"/>
                                          </p:val>
                                        </p:tav>
                                      </p:tavLst>
                                    </p:anim>
                                    <p:animEffect transition="in" filter="fade">
                                      <p:cBhvr>
                                        <p:cTn id="41" dur="500"/>
                                        <p:tgtEl>
                                          <p:spTgt spid="23"/>
                                        </p:tgtEl>
                                      </p:cBhvr>
                                    </p:animEffect>
                                  </p:childTnLst>
                                </p:cTn>
                              </p:par>
                            </p:childTnLst>
                          </p:cTn>
                        </p:par>
                        <p:par>
                          <p:cTn id="42" fill="hold">
                            <p:stCondLst>
                              <p:cond delay="3500"/>
                            </p:stCondLst>
                            <p:childTnLst>
                              <p:par>
                                <p:cTn id="43" presetID="12" presetClass="entr" presetSubtype="8" fill="hold" grpId="1" nodeType="afterEffect">
                                  <p:stCondLst>
                                    <p:cond delay="0"/>
                                  </p:stCondLst>
                                  <p:childTnLst>
                                    <p:set>
                                      <p:cBhvr>
                                        <p:cTn id="44" dur="1" fill="hold">
                                          <p:stCondLst>
                                            <p:cond delay="0"/>
                                          </p:stCondLst>
                                        </p:cTn>
                                        <p:tgtEl>
                                          <p:spTgt spid="24"/>
                                        </p:tgtEl>
                                        <p:attrNameLst>
                                          <p:attrName>style.visibility</p:attrName>
                                        </p:attrNameLst>
                                      </p:cBhvr>
                                      <p:to>
                                        <p:strVal val="visible"/>
                                      </p:to>
                                    </p:set>
                                    <p:anim calcmode="lin" valueType="num">
                                      <p:cBhvr additive="base">
                                        <p:cTn id="45" dur="500"/>
                                        <p:tgtEl>
                                          <p:spTgt spid="24"/>
                                        </p:tgtEl>
                                        <p:attrNameLst>
                                          <p:attrName>ppt_x</p:attrName>
                                        </p:attrNameLst>
                                      </p:cBhvr>
                                      <p:tavLst>
                                        <p:tav tm="0">
                                          <p:val>
                                            <p:strVal val="#ppt_x-#ppt_w*1.125000"/>
                                          </p:val>
                                        </p:tav>
                                        <p:tav tm="100000">
                                          <p:val>
                                            <p:strVal val="#ppt_x"/>
                                          </p:val>
                                        </p:tav>
                                      </p:tavLst>
                                    </p:anim>
                                    <p:animEffect transition="in" filter="wipe(right)">
                                      <p:cBhvr>
                                        <p:cTn id="46"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bldLvl="0" animBg="1"/>
      <p:bldP spid="6" grpId="0" animBg="1"/>
      <p:bldP spid="10" grpId="0"/>
      <p:bldP spid="8" grpId="0"/>
      <p:bldP spid="23" grpId="1" animBg="1"/>
      <p:bldP spid="24" grpId="1" animBg="1"/>
      <p:bldP spid="4" grpId="0"/>
      <p:bldP spid="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32"/>
          <p:cNvSpPr txBox="1"/>
          <p:nvPr userDrawn="1"/>
        </p:nvSpPr>
        <p:spPr>
          <a:xfrm>
            <a:off x="348344" y="293371"/>
            <a:ext cx="2423160" cy="345440"/>
          </a:xfrm>
          <a:prstGeom prst="rect">
            <a:avLst/>
          </a:prstGeom>
          <a:noFill/>
        </p:spPr>
        <p:txBody>
          <a:bodyPr wrap="none" lIns="68584" tIns="34292" rIns="68584" bIns="34292">
            <a:spAutoFit/>
          </a:bodyPr>
          <a:lstStyle/>
          <a:p>
            <a:pPr defTabSz="685165">
              <a:defRPr/>
            </a:pPr>
            <a:r>
              <a:rPr lang="zh-CN" altLang="en-US" b="1" dirty="0">
                <a:solidFill>
                  <a:srgbClr val="0E3A87"/>
                </a:solidFill>
                <a:latin typeface="微软雅黑" panose="020B0503020204020204" charset="-122"/>
                <a:ea typeface="微软雅黑" panose="020B0503020204020204" charset="-122"/>
                <a:cs typeface="+mn-ea"/>
                <a:sym typeface="+mn-lt"/>
              </a:rPr>
              <a:t>单击此处输入标题文本</a:t>
            </a:r>
          </a:p>
        </p:txBody>
      </p:sp>
      <p:sp>
        <p:nvSpPr>
          <p:cNvPr id="5" name="矩形 4"/>
          <p:cNvSpPr/>
          <p:nvPr userDrawn="1"/>
        </p:nvSpPr>
        <p:spPr>
          <a:xfrm>
            <a:off x="0" y="257176"/>
            <a:ext cx="160366" cy="417513"/>
          </a:xfrm>
          <a:prstGeom prst="rect">
            <a:avLst/>
          </a:prstGeom>
          <a:solidFill>
            <a:srgbClr val="0E3A87"/>
          </a:solidFill>
          <a:ln>
            <a:noFill/>
          </a:ln>
        </p:spPr>
        <p:style>
          <a:lnRef idx="2">
            <a:schemeClr val="accent1">
              <a:shade val="50000"/>
            </a:schemeClr>
          </a:lnRef>
          <a:fillRef idx="1">
            <a:schemeClr val="accent1"/>
          </a:fillRef>
          <a:effectRef idx="0">
            <a:schemeClr val="accent1"/>
          </a:effectRef>
          <a:fontRef idx="minor">
            <a:schemeClr val="lt1"/>
          </a:fontRef>
        </p:style>
        <p:txBody>
          <a:bodyPr lIns="68584" tIns="34292" rIns="68584" bIns="34292" anchor="ctr"/>
          <a:lstStyle/>
          <a:p>
            <a:pPr algn="ctr" defTabSz="685165">
              <a:defRPr/>
            </a:pPr>
            <a:endParaRPr lang="zh-CN" altLang="en-US" sz="1400" dirty="0">
              <a:solidFill>
                <a:srgbClr val="E7E6E6">
                  <a:lumMod val="50000"/>
                </a:srgbClr>
              </a:solidFill>
              <a:cs typeface="+mn-ea"/>
              <a:sym typeface="+mn-lt"/>
            </a:endParaRPr>
          </a:p>
        </p:txBody>
      </p:sp>
      <p:grpSp>
        <p:nvGrpSpPr>
          <p:cNvPr id="2" name="组合 1"/>
          <p:cNvGrpSpPr/>
          <p:nvPr/>
        </p:nvGrpSpPr>
        <p:grpSpPr>
          <a:xfrm>
            <a:off x="1541124" y="1984004"/>
            <a:ext cx="2527442" cy="3267182"/>
            <a:chOff x="1541124" y="2024009"/>
            <a:chExt cx="2527442" cy="3267182"/>
          </a:xfrm>
        </p:grpSpPr>
        <p:sp>
          <p:nvSpPr>
            <p:cNvPr id="4" name="矩形 3"/>
            <p:cNvSpPr/>
            <p:nvPr/>
          </p:nvSpPr>
          <p:spPr>
            <a:xfrm>
              <a:off x="1541124" y="2024009"/>
              <a:ext cx="2527442" cy="3267182"/>
            </a:xfrm>
            <a:prstGeom prst="rect">
              <a:avLst/>
            </a:prstGeom>
            <a:solidFill>
              <a:srgbClr val="0E3A87">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6" name="TextBox 76"/>
            <p:cNvSpPr txBox="1"/>
            <p:nvPr/>
          </p:nvSpPr>
          <p:spPr>
            <a:xfrm>
              <a:off x="1900605" y="3028890"/>
              <a:ext cx="1808480" cy="352425"/>
            </a:xfrm>
            <a:prstGeom prst="rect">
              <a:avLst/>
            </a:prstGeom>
            <a:noFill/>
          </p:spPr>
          <p:txBody>
            <a:bodyPr wrap="none" rtlCol="0">
              <a:spAutoFit/>
            </a:bodyPr>
            <a:lstStyle/>
            <a:p>
              <a:pPr algn="ctr"/>
              <a:r>
                <a:rPr lang="zh-CN" altLang="en-US" sz="1600" b="1" dirty="0">
                  <a:solidFill>
                    <a:schemeClr val="bg1"/>
                  </a:solidFill>
                  <a:latin typeface="微软雅黑" panose="020B0503020204020204" charset="-122"/>
                  <a:ea typeface="微软雅黑" panose="020B0503020204020204" charset="-122"/>
                </a:rPr>
                <a:t>单击此处输入标题</a:t>
              </a:r>
            </a:p>
          </p:txBody>
        </p:sp>
        <p:sp>
          <p:nvSpPr>
            <p:cNvPr id="11" name="文本框 10"/>
            <p:cNvSpPr txBox="1"/>
            <p:nvPr/>
          </p:nvSpPr>
          <p:spPr>
            <a:xfrm>
              <a:off x="1678067" y="3429000"/>
              <a:ext cx="2253557" cy="1278890"/>
            </a:xfrm>
            <a:prstGeom prst="rect">
              <a:avLst/>
            </a:prstGeom>
            <a:noFill/>
          </p:spPr>
          <p:txBody>
            <a:bodyPr wrap="square" rtlCol="0">
              <a:spAutoFit/>
            </a:bodyPr>
            <a:lstStyle/>
            <a:p>
              <a:pPr algn="ctr">
                <a:lnSpc>
                  <a:spcPct val="130000"/>
                </a:lnSpc>
                <a:buFont typeface="Wingdings" panose="05000000000000000000" pitchFamily="2" charset="2"/>
              </a:pPr>
              <a:r>
                <a:rPr lang="zh-CN" altLang="en-US" sz="1200">
                  <a:solidFill>
                    <a:schemeClr val="bg1"/>
                  </a:solidFill>
                  <a:latin typeface="微软雅黑" panose="020B0503020204020204" charset="-122"/>
                  <a:ea typeface="微软雅黑" panose="020B0503020204020204" charset="-122"/>
                  <a:sym typeface="+mn-ea"/>
                </a:rPr>
                <a:t>No matter how bad your heart has been broken, the world doesn’t stop for your grief. The sun comes right back up the next day.</a:t>
              </a:r>
              <a:endParaRPr lang="zh-CN" altLang="en-US" sz="1200" dirty="0">
                <a:solidFill>
                  <a:schemeClr val="bg1"/>
                </a:solidFill>
                <a:latin typeface="微软雅黑" panose="020B0503020204020204" charset="-122"/>
                <a:ea typeface="微软雅黑" panose="020B0503020204020204" charset="-122"/>
                <a:sym typeface="+mn-ea"/>
              </a:endParaRPr>
            </a:p>
          </p:txBody>
        </p:sp>
        <p:sp>
          <p:nvSpPr>
            <p:cNvPr id="8" name="Freeform 429"/>
            <p:cNvSpPr>
              <a:spLocks noChangeArrowheads="1"/>
            </p:cNvSpPr>
            <p:nvPr/>
          </p:nvSpPr>
          <p:spPr bwMode="auto">
            <a:xfrm>
              <a:off x="2507160" y="2325104"/>
              <a:ext cx="595371" cy="591091"/>
            </a:xfrm>
            <a:custGeom>
              <a:avLst/>
              <a:gdLst>
                <a:gd name="T0" fmla="*/ 1162 w 1230"/>
                <a:gd name="T1" fmla="*/ 383 h 1221"/>
                <a:gd name="T2" fmla="*/ 1112 w 1230"/>
                <a:gd name="T3" fmla="*/ 433 h 1221"/>
                <a:gd name="T4" fmla="*/ 794 w 1230"/>
                <a:gd name="T5" fmla="*/ 116 h 1221"/>
                <a:gd name="T6" fmla="*/ 844 w 1230"/>
                <a:gd name="T7" fmla="*/ 57 h 1221"/>
                <a:gd name="T8" fmla="*/ 1061 w 1230"/>
                <a:gd name="T9" fmla="*/ 57 h 1221"/>
                <a:gd name="T10" fmla="*/ 1162 w 1230"/>
                <a:gd name="T11" fmla="*/ 166 h 1221"/>
                <a:gd name="T12" fmla="*/ 1162 w 1230"/>
                <a:gd name="T13" fmla="*/ 383 h 1221"/>
                <a:gd name="T14" fmla="*/ 418 w 1230"/>
                <a:gd name="T15" fmla="*/ 1019 h 1221"/>
                <a:gd name="T16" fmla="*/ 418 w 1230"/>
                <a:gd name="T17" fmla="*/ 1077 h 1221"/>
                <a:gd name="T18" fmla="*/ 468 w 1230"/>
                <a:gd name="T19" fmla="*/ 1077 h 1221"/>
                <a:gd name="T20" fmla="*/ 1061 w 1230"/>
                <a:gd name="T21" fmla="*/ 484 h 1221"/>
                <a:gd name="T22" fmla="*/ 1003 w 1230"/>
                <a:gd name="T23" fmla="*/ 433 h 1221"/>
                <a:gd name="T24" fmla="*/ 418 w 1230"/>
                <a:gd name="T25" fmla="*/ 1019 h 1221"/>
                <a:gd name="T26" fmla="*/ 150 w 1230"/>
                <a:gd name="T27" fmla="*/ 751 h 1221"/>
                <a:gd name="T28" fmla="*/ 150 w 1230"/>
                <a:gd name="T29" fmla="*/ 810 h 1221"/>
                <a:gd name="T30" fmla="*/ 209 w 1230"/>
                <a:gd name="T31" fmla="*/ 810 h 1221"/>
                <a:gd name="T32" fmla="*/ 794 w 1230"/>
                <a:gd name="T33" fmla="*/ 216 h 1221"/>
                <a:gd name="T34" fmla="*/ 735 w 1230"/>
                <a:gd name="T35" fmla="*/ 166 h 1221"/>
                <a:gd name="T36" fmla="*/ 150 w 1230"/>
                <a:gd name="T37" fmla="*/ 751 h 1221"/>
                <a:gd name="T38" fmla="*/ 844 w 1230"/>
                <a:gd name="T39" fmla="*/ 275 h 1221"/>
                <a:gd name="T40" fmla="*/ 259 w 1230"/>
                <a:gd name="T41" fmla="*/ 860 h 1221"/>
                <a:gd name="T42" fmla="*/ 259 w 1230"/>
                <a:gd name="T43" fmla="*/ 969 h 1221"/>
                <a:gd name="T44" fmla="*/ 367 w 1230"/>
                <a:gd name="T45" fmla="*/ 969 h 1221"/>
                <a:gd name="T46" fmla="*/ 953 w 1230"/>
                <a:gd name="T47" fmla="*/ 383 h 1221"/>
                <a:gd name="T48" fmla="*/ 844 w 1230"/>
                <a:gd name="T49" fmla="*/ 275 h 1221"/>
                <a:gd name="T50" fmla="*/ 367 w 1230"/>
                <a:gd name="T51" fmla="*/ 1127 h 1221"/>
                <a:gd name="T52" fmla="*/ 334 w 1230"/>
                <a:gd name="T53" fmla="*/ 1061 h 1221"/>
                <a:gd name="T54" fmla="*/ 309 w 1230"/>
                <a:gd name="T55" fmla="*/ 1061 h 1221"/>
                <a:gd name="T56" fmla="*/ 209 w 1230"/>
                <a:gd name="T57" fmla="*/ 1019 h 1221"/>
                <a:gd name="T58" fmla="*/ 158 w 1230"/>
                <a:gd name="T59" fmla="*/ 910 h 1221"/>
                <a:gd name="T60" fmla="*/ 167 w 1230"/>
                <a:gd name="T61" fmla="*/ 893 h 1221"/>
                <a:gd name="T62" fmla="*/ 100 w 1230"/>
                <a:gd name="T63" fmla="*/ 860 h 1221"/>
                <a:gd name="T64" fmla="*/ 92 w 1230"/>
                <a:gd name="T65" fmla="*/ 852 h 1221"/>
                <a:gd name="T66" fmla="*/ 0 w 1230"/>
                <a:gd name="T67" fmla="*/ 1220 h 1221"/>
                <a:gd name="T68" fmla="*/ 367 w 1230"/>
                <a:gd name="T69" fmla="*/ 1127 h 1221"/>
                <a:gd name="T70" fmla="*/ 367 w 1230"/>
                <a:gd name="T71" fmla="*/ 1127 h 1221"/>
                <a:gd name="T72" fmla="*/ 367 w 1230"/>
                <a:gd name="T73" fmla="*/ 1127 h 1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30" h="1221">
                  <a:moveTo>
                    <a:pt x="1162" y="383"/>
                  </a:moveTo>
                  <a:cubicBezTo>
                    <a:pt x="1112" y="433"/>
                    <a:pt x="1112" y="433"/>
                    <a:pt x="1112" y="433"/>
                  </a:cubicBezTo>
                  <a:cubicBezTo>
                    <a:pt x="794" y="116"/>
                    <a:pt x="794" y="116"/>
                    <a:pt x="794" y="116"/>
                  </a:cubicBezTo>
                  <a:cubicBezTo>
                    <a:pt x="844" y="57"/>
                    <a:pt x="844" y="57"/>
                    <a:pt x="844" y="57"/>
                  </a:cubicBezTo>
                  <a:cubicBezTo>
                    <a:pt x="903" y="0"/>
                    <a:pt x="1003" y="0"/>
                    <a:pt x="1061" y="57"/>
                  </a:cubicBezTo>
                  <a:cubicBezTo>
                    <a:pt x="1162" y="166"/>
                    <a:pt x="1162" y="166"/>
                    <a:pt x="1162" y="166"/>
                  </a:cubicBezTo>
                  <a:cubicBezTo>
                    <a:pt x="1229" y="225"/>
                    <a:pt x="1229" y="325"/>
                    <a:pt x="1162" y="383"/>
                  </a:cubicBezTo>
                  <a:close/>
                  <a:moveTo>
                    <a:pt x="418" y="1019"/>
                  </a:moveTo>
                  <a:cubicBezTo>
                    <a:pt x="401" y="1035"/>
                    <a:pt x="401" y="1061"/>
                    <a:pt x="418" y="1077"/>
                  </a:cubicBezTo>
                  <a:cubicBezTo>
                    <a:pt x="434" y="1086"/>
                    <a:pt x="459" y="1086"/>
                    <a:pt x="468" y="1077"/>
                  </a:cubicBezTo>
                  <a:cubicBezTo>
                    <a:pt x="1061" y="484"/>
                    <a:pt x="1061" y="484"/>
                    <a:pt x="1061" y="484"/>
                  </a:cubicBezTo>
                  <a:cubicBezTo>
                    <a:pt x="1003" y="433"/>
                    <a:pt x="1003" y="433"/>
                    <a:pt x="1003" y="433"/>
                  </a:cubicBezTo>
                  <a:lnTo>
                    <a:pt x="418" y="1019"/>
                  </a:lnTo>
                  <a:close/>
                  <a:moveTo>
                    <a:pt x="150" y="751"/>
                  </a:moveTo>
                  <a:cubicBezTo>
                    <a:pt x="133" y="768"/>
                    <a:pt x="133" y="793"/>
                    <a:pt x="150" y="810"/>
                  </a:cubicBezTo>
                  <a:cubicBezTo>
                    <a:pt x="167" y="818"/>
                    <a:pt x="192" y="818"/>
                    <a:pt x="209" y="810"/>
                  </a:cubicBezTo>
                  <a:cubicBezTo>
                    <a:pt x="794" y="216"/>
                    <a:pt x="794" y="216"/>
                    <a:pt x="794" y="216"/>
                  </a:cubicBezTo>
                  <a:cubicBezTo>
                    <a:pt x="735" y="166"/>
                    <a:pt x="735" y="166"/>
                    <a:pt x="735" y="166"/>
                  </a:cubicBezTo>
                  <a:lnTo>
                    <a:pt x="150" y="751"/>
                  </a:lnTo>
                  <a:close/>
                  <a:moveTo>
                    <a:pt x="844" y="275"/>
                  </a:moveTo>
                  <a:cubicBezTo>
                    <a:pt x="259" y="860"/>
                    <a:pt x="259" y="860"/>
                    <a:pt x="259" y="860"/>
                  </a:cubicBezTo>
                  <a:cubicBezTo>
                    <a:pt x="225" y="893"/>
                    <a:pt x="225" y="935"/>
                    <a:pt x="259" y="969"/>
                  </a:cubicBezTo>
                  <a:cubicBezTo>
                    <a:pt x="284" y="994"/>
                    <a:pt x="334" y="994"/>
                    <a:pt x="367" y="969"/>
                  </a:cubicBezTo>
                  <a:cubicBezTo>
                    <a:pt x="953" y="383"/>
                    <a:pt x="953" y="383"/>
                    <a:pt x="953" y="383"/>
                  </a:cubicBezTo>
                  <a:lnTo>
                    <a:pt x="844" y="275"/>
                  </a:lnTo>
                  <a:close/>
                  <a:moveTo>
                    <a:pt x="367" y="1127"/>
                  </a:moveTo>
                  <a:cubicBezTo>
                    <a:pt x="351" y="1111"/>
                    <a:pt x="343" y="1086"/>
                    <a:pt x="334" y="1061"/>
                  </a:cubicBezTo>
                  <a:cubicBezTo>
                    <a:pt x="326" y="1061"/>
                    <a:pt x="317" y="1061"/>
                    <a:pt x="309" y="1061"/>
                  </a:cubicBezTo>
                  <a:cubicBezTo>
                    <a:pt x="276" y="1061"/>
                    <a:pt x="234" y="1052"/>
                    <a:pt x="209" y="1019"/>
                  </a:cubicBezTo>
                  <a:cubicBezTo>
                    <a:pt x="175" y="994"/>
                    <a:pt x="158" y="952"/>
                    <a:pt x="158" y="910"/>
                  </a:cubicBezTo>
                  <a:cubicBezTo>
                    <a:pt x="158" y="910"/>
                    <a:pt x="158" y="902"/>
                    <a:pt x="167" y="893"/>
                  </a:cubicBezTo>
                  <a:cubicBezTo>
                    <a:pt x="142" y="885"/>
                    <a:pt x="117" y="877"/>
                    <a:pt x="100" y="860"/>
                  </a:cubicBezTo>
                  <a:lnTo>
                    <a:pt x="92" y="852"/>
                  </a:lnTo>
                  <a:cubicBezTo>
                    <a:pt x="0" y="1220"/>
                    <a:pt x="0" y="1220"/>
                    <a:pt x="0" y="1220"/>
                  </a:cubicBezTo>
                  <a:cubicBezTo>
                    <a:pt x="367" y="1127"/>
                    <a:pt x="367" y="1127"/>
                    <a:pt x="367" y="1127"/>
                  </a:cubicBezTo>
                  <a:close/>
                  <a:moveTo>
                    <a:pt x="367" y="1127"/>
                  </a:moveTo>
                  <a:lnTo>
                    <a:pt x="367" y="1127"/>
                  </a:lnTo>
                  <a:close/>
                </a:path>
              </a:pathLst>
            </a:custGeom>
            <a:solidFill>
              <a:schemeClr val="bg1"/>
            </a:solidFill>
            <a:ln>
              <a:noFill/>
            </a:ln>
            <a:effectLst/>
          </p:spPr>
          <p:txBody>
            <a:bodyPr wrap="none" lIns="57594" tIns="28797" rIns="57594" bIns="28797" anchor="ctr"/>
            <a:lstStyle/>
            <a:p>
              <a:pPr defTabSz="513080">
                <a:defRPr/>
              </a:pPr>
              <a:endParaRPr lang="en-US" sz="2000" kern="0" dirty="0">
                <a:solidFill>
                  <a:srgbClr val="FFFFFF"/>
                </a:solidFill>
                <a:latin typeface="微软雅黑" panose="020B0503020204020204" charset="-122"/>
                <a:ea typeface="微软雅黑" panose="020B0503020204020204" charset="-122"/>
              </a:endParaRPr>
            </a:p>
          </p:txBody>
        </p:sp>
      </p:grpSp>
      <p:grpSp>
        <p:nvGrpSpPr>
          <p:cNvPr id="10" name="组合 9"/>
          <p:cNvGrpSpPr/>
          <p:nvPr/>
        </p:nvGrpSpPr>
        <p:grpSpPr>
          <a:xfrm>
            <a:off x="4832279" y="1984004"/>
            <a:ext cx="2527442" cy="3267182"/>
            <a:chOff x="4832279" y="2024009"/>
            <a:chExt cx="2527442" cy="3267182"/>
          </a:xfrm>
        </p:grpSpPr>
        <p:sp>
          <p:nvSpPr>
            <p:cNvPr id="13" name="矩形 12"/>
            <p:cNvSpPr/>
            <p:nvPr/>
          </p:nvSpPr>
          <p:spPr>
            <a:xfrm>
              <a:off x="4832279" y="2024009"/>
              <a:ext cx="2527442" cy="3267182"/>
            </a:xfrm>
            <a:prstGeom prst="rect">
              <a:avLst/>
            </a:prstGeom>
            <a:solidFill>
              <a:srgbClr val="0E3A87">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9" name="TextBox 76"/>
            <p:cNvSpPr txBox="1"/>
            <p:nvPr/>
          </p:nvSpPr>
          <p:spPr>
            <a:xfrm>
              <a:off x="5191760" y="3028890"/>
              <a:ext cx="1808480" cy="352425"/>
            </a:xfrm>
            <a:prstGeom prst="rect">
              <a:avLst/>
            </a:prstGeom>
            <a:noFill/>
          </p:spPr>
          <p:txBody>
            <a:bodyPr wrap="none" rtlCol="0">
              <a:spAutoFit/>
            </a:bodyPr>
            <a:lstStyle/>
            <a:p>
              <a:pPr algn="ctr"/>
              <a:r>
                <a:rPr lang="zh-CN" altLang="en-US" sz="1600" b="1" dirty="0">
                  <a:solidFill>
                    <a:schemeClr val="bg1"/>
                  </a:solidFill>
                  <a:latin typeface="微软雅黑" panose="020B0503020204020204" charset="-122"/>
                  <a:ea typeface="微软雅黑" panose="020B0503020204020204" charset="-122"/>
                  <a:sym typeface="+mn-ea"/>
                </a:rPr>
                <a:t>单击此处输入标题</a:t>
              </a:r>
              <a:endParaRPr lang="zh-CN" altLang="en-US" sz="2000" dirty="0">
                <a:solidFill>
                  <a:schemeClr val="bg1"/>
                </a:solidFill>
                <a:latin typeface="微软雅黑" panose="020B0503020204020204" charset="-122"/>
                <a:ea typeface="微软雅黑" panose="020B0503020204020204" charset="-122"/>
              </a:endParaRPr>
            </a:p>
          </p:txBody>
        </p:sp>
        <p:sp>
          <p:nvSpPr>
            <p:cNvPr id="22" name="文本框 21"/>
            <p:cNvSpPr txBox="1"/>
            <p:nvPr/>
          </p:nvSpPr>
          <p:spPr>
            <a:xfrm>
              <a:off x="4969222" y="3429000"/>
              <a:ext cx="2253557" cy="1278890"/>
            </a:xfrm>
            <a:prstGeom prst="rect">
              <a:avLst/>
            </a:prstGeom>
            <a:noFill/>
          </p:spPr>
          <p:txBody>
            <a:bodyPr wrap="square" rtlCol="0">
              <a:spAutoFit/>
            </a:bodyPr>
            <a:lstStyle/>
            <a:p>
              <a:pPr algn="ctr">
                <a:lnSpc>
                  <a:spcPct val="130000"/>
                </a:lnSpc>
                <a:buFont typeface="Wingdings" panose="05000000000000000000" pitchFamily="2" charset="2"/>
              </a:pPr>
              <a:r>
                <a:rPr lang="zh-CN" altLang="en-US" sz="1200">
                  <a:solidFill>
                    <a:schemeClr val="bg1"/>
                  </a:solidFill>
                  <a:latin typeface="微软雅黑" panose="020B0503020204020204" charset="-122"/>
                  <a:ea typeface="微软雅黑" panose="020B0503020204020204" charset="-122"/>
                  <a:sym typeface="+mn-ea"/>
                </a:rPr>
                <a:t>No matter how bad your heart has been broken, the world doesn’t stop for your grief. The sun comes right back up the next day.</a:t>
              </a:r>
              <a:endParaRPr lang="en-US" altLang="zh-CN" sz="900" dirty="0">
                <a:solidFill>
                  <a:schemeClr val="bg1"/>
                </a:solidFill>
                <a:latin typeface="微软雅黑" panose="020B0503020204020204" charset="-122"/>
                <a:ea typeface="微软雅黑" panose="020B0503020204020204" charset="-122"/>
              </a:endParaRPr>
            </a:p>
          </p:txBody>
        </p:sp>
        <p:sp>
          <p:nvSpPr>
            <p:cNvPr id="23" name="AutoShape 131"/>
            <p:cNvSpPr/>
            <p:nvPr/>
          </p:nvSpPr>
          <p:spPr bwMode="auto">
            <a:xfrm>
              <a:off x="5807895" y="2405413"/>
              <a:ext cx="576210" cy="510782"/>
            </a:xfrm>
            <a:custGeom>
              <a:avLst/>
              <a:gdLst>
                <a:gd name="T0" fmla="*/ 10800 w 21600"/>
                <a:gd name="T1" fmla="+- 0 10800 114"/>
                <a:gd name="T2" fmla="*/ 10800 h 21373"/>
                <a:gd name="T3" fmla="*/ 10800 w 21600"/>
                <a:gd name="T4" fmla="+- 0 10800 114"/>
                <a:gd name="T5" fmla="*/ 10800 h 21373"/>
                <a:gd name="T6" fmla="*/ 10800 w 21600"/>
                <a:gd name="T7" fmla="+- 0 10800 114"/>
                <a:gd name="T8" fmla="*/ 10800 h 21373"/>
                <a:gd name="T9" fmla="*/ 10800 w 21600"/>
                <a:gd name="T10" fmla="+- 0 10800 114"/>
                <a:gd name="T11" fmla="*/ 10800 h 21373"/>
              </a:gdLst>
              <a:ahLst/>
              <a:cxnLst>
                <a:cxn ang="0">
                  <a:pos x="T0" y="T2"/>
                </a:cxn>
                <a:cxn ang="0">
                  <a:pos x="T3" y="T5"/>
                </a:cxn>
                <a:cxn ang="0">
                  <a:pos x="T6" y="T8"/>
                </a:cxn>
                <a:cxn ang="0">
                  <a:pos x="T9" y="T11"/>
                </a:cxn>
              </a:cxnLst>
              <a:rect l="0" t="0" r="r" b="b"/>
              <a:pathLst>
                <a:path w="21600" h="21373">
                  <a:moveTo>
                    <a:pt x="13251" y="718"/>
                  </a:moveTo>
                  <a:cubicBezTo>
                    <a:pt x="13802" y="111"/>
                    <a:pt x="14278" y="-114"/>
                    <a:pt x="14670" y="54"/>
                  </a:cubicBezTo>
                  <a:cubicBezTo>
                    <a:pt x="15062" y="219"/>
                    <a:pt x="15263" y="737"/>
                    <a:pt x="15263" y="1596"/>
                  </a:cubicBezTo>
                  <a:lnTo>
                    <a:pt x="15263" y="19775"/>
                  </a:lnTo>
                  <a:cubicBezTo>
                    <a:pt x="15263" y="20634"/>
                    <a:pt x="15065" y="21152"/>
                    <a:pt x="14681" y="21320"/>
                  </a:cubicBezTo>
                  <a:cubicBezTo>
                    <a:pt x="14292" y="21486"/>
                    <a:pt x="13816" y="21264"/>
                    <a:pt x="13251" y="20656"/>
                  </a:cubicBezTo>
                  <a:lnTo>
                    <a:pt x="7758" y="14803"/>
                  </a:lnTo>
                  <a:lnTo>
                    <a:pt x="660" y="14803"/>
                  </a:lnTo>
                  <a:cubicBezTo>
                    <a:pt x="480" y="14803"/>
                    <a:pt x="324" y="14736"/>
                    <a:pt x="194" y="14604"/>
                  </a:cubicBezTo>
                  <a:cubicBezTo>
                    <a:pt x="67" y="14473"/>
                    <a:pt x="0" y="14304"/>
                    <a:pt x="0" y="14098"/>
                  </a:cubicBezTo>
                  <a:lnTo>
                    <a:pt x="0" y="7277"/>
                  </a:lnTo>
                  <a:cubicBezTo>
                    <a:pt x="0" y="7082"/>
                    <a:pt x="67" y="6917"/>
                    <a:pt x="194" y="6778"/>
                  </a:cubicBezTo>
                  <a:cubicBezTo>
                    <a:pt x="324" y="6643"/>
                    <a:pt x="480" y="6571"/>
                    <a:pt x="660" y="6571"/>
                  </a:cubicBezTo>
                  <a:lnTo>
                    <a:pt x="7758" y="6571"/>
                  </a:lnTo>
                  <a:lnTo>
                    <a:pt x="13251" y="718"/>
                  </a:lnTo>
                  <a:close/>
                  <a:moveTo>
                    <a:pt x="18002" y="3322"/>
                  </a:moveTo>
                  <a:cubicBezTo>
                    <a:pt x="18331" y="3127"/>
                    <a:pt x="18666" y="3086"/>
                    <a:pt x="19023" y="3179"/>
                  </a:cubicBezTo>
                  <a:cubicBezTo>
                    <a:pt x="19379" y="3273"/>
                    <a:pt x="19654" y="3495"/>
                    <a:pt x="19838" y="3844"/>
                  </a:cubicBezTo>
                  <a:cubicBezTo>
                    <a:pt x="21017" y="6023"/>
                    <a:pt x="21599" y="8301"/>
                    <a:pt x="21599" y="10687"/>
                  </a:cubicBezTo>
                  <a:cubicBezTo>
                    <a:pt x="21599" y="13092"/>
                    <a:pt x="21017" y="15373"/>
                    <a:pt x="19838" y="17527"/>
                  </a:cubicBezTo>
                  <a:cubicBezTo>
                    <a:pt x="19584" y="18018"/>
                    <a:pt x="19189" y="18266"/>
                    <a:pt x="18659" y="18266"/>
                  </a:cubicBezTo>
                  <a:cubicBezTo>
                    <a:pt x="18437" y="18266"/>
                    <a:pt x="18214" y="18195"/>
                    <a:pt x="17999" y="18049"/>
                  </a:cubicBezTo>
                  <a:cubicBezTo>
                    <a:pt x="17671" y="17857"/>
                    <a:pt x="17459" y="17572"/>
                    <a:pt x="17353" y="17189"/>
                  </a:cubicBezTo>
                  <a:cubicBezTo>
                    <a:pt x="17254" y="16807"/>
                    <a:pt x="17289" y="16439"/>
                    <a:pt x="17473" y="16090"/>
                  </a:cubicBezTo>
                  <a:cubicBezTo>
                    <a:pt x="18419" y="14353"/>
                    <a:pt x="18892" y="12552"/>
                    <a:pt x="18892" y="10687"/>
                  </a:cubicBezTo>
                  <a:cubicBezTo>
                    <a:pt x="18892" y="8819"/>
                    <a:pt x="18415" y="7014"/>
                    <a:pt x="17473" y="5277"/>
                  </a:cubicBezTo>
                  <a:cubicBezTo>
                    <a:pt x="17289" y="4932"/>
                    <a:pt x="17254" y="4567"/>
                    <a:pt x="17353" y="4181"/>
                  </a:cubicBezTo>
                  <a:cubicBezTo>
                    <a:pt x="17459" y="3802"/>
                    <a:pt x="17674" y="3514"/>
                    <a:pt x="18002" y="3322"/>
                  </a:cubicBezTo>
                </a:path>
              </a:pathLst>
            </a:custGeom>
            <a:solidFill>
              <a:schemeClr val="bg1"/>
            </a:solidFill>
            <a:ln>
              <a:noFill/>
            </a:ln>
            <a:effectLst/>
          </p:spPr>
          <p:txBody>
            <a:bodyPr lIns="17998" tIns="17998" rIns="17998" bIns="17998" anchor="ctr"/>
            <a:lstStyle/>
            <a:p>
              <a:pPr defTabSz="161290">
                <a:defRPr/>
              </a:pPr>
              <a:endParaRPr lang="es-ES" sz="1000" kern="0" dirty="0">
                <a:solidFill>
                  <a:srgbClr val="FFFFFF"/>
                </a:solidFill>
                <a:effectLst>
                  <a:outerShdw blurRad="38100" dist="38100" dir="2700000" algn="tl">
                    <a:srgbClr val="000000"/>
                  </a:outerShdw>
                </a:effectLst>
                <a:latin typeface="微软雅黑" panose="020B0503020204020204" charset="-122"/>
                <a:ea typeface="微软雅黑" panose="020B0503020204020204" charset="-122"/>
                <a:cs typeface="Gill Sans" charset="0"/>
                <a:sym typeface="Gill Sans" charset="0"/>
              </a:endParaRPr>
            </a:p>
          </p:txBody>
        </p:sp>
      </p:grpSp>
      <p:grpSp>
        <p:nvGrpSpPr>
          <p:cNvPr id="24" name="组合 23"/>
          <p:cNvGrpSpPr/>
          <p:nvPr/>
        </p:nvGrpSpPr>
        <p:grpSpPr>
          <a:xfrm>
            <a:off x="8123434" y="1984004"/>
            <a:ext cx="2527442" cy="3267182"/>
            <a:chOff x="8123434" y="2024009"/>
            <a:chExt cx="2527442" cy="3267182"/>
          </a:xfrm>
        </p:grpSpPr>
        <p:sp>
          <p:nvSpPr>
            <p:cNvPr id="25" name="矩形 24"/>
            <p:cNvSpPr/>
            <p:nvPr/>
          </p:nvSpPr>
          <p:spPr>
            <a:xfrm>
              <a:off x="8123434" y="2024009"/>
              <a:ext cx="2527442" cy="3267182"/>
            </a:xfrm>
            <a:prstGeom prst="rect">
              <a:avLst/>
            </a:prstGeom>
            <a:solidFill>
              <a:srgbClr val="0E3A87">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6" name="TextBox 76"/>
            <p:cNvSpPr txBox="1"/>
            <p:nvPr/>
          </p:nvSpPr>
          <p:spPr>
            <a:xfrm>
              <a:off x="8482915" y="3028890"/>
              <a:ext cx="1808480" cy="352425"/>
            </a:xfrm>
            <a:prstGeom prst="rect">
              <a:avLst/>
            </a:prstGeom>
            <a:noFill/>
          </p:spPr>
          <p:txBody>
            <a:bodyPr wrap="none" rtlCol="0">
              <a:spAutoFit/>
            </a:bodyPr>
            <a:lstStyle/>
            <a:p>
              <a:pPr algn="ctr"/>
              <a:r>
                <a:rPr lang="zh-CN" altLang="en-US" sz="1600" b="1" dirty="0">
                  <a:solidFill>
                    <a:schemeClr val="bg1"/>
                  </a:solidFill>
                  <a:latin typeface="微软雅黑" panose="020B0503020204020204" charset="-122"/>
                  <a:ea typeface="微软雅黑" panose="020B0503020204020204" charset="-122"/>
                  <a:sym typeface="+mn-ea"/>
                </a:rPr>
                <a:t>单击此处输入标题</a:t>
              </a:r>
              <a:endParaRPr lang="zh-CN" altLang="en-US" sz="2000" dirty="0">
                <a:solidFill>
                  <a:schemeClr val="bg1"/>
                </a:solidFill>
                <a:latin typeface="微软雅黑" panose="020B0503020204020204" charset="-122"/>
                <a:ea typeface="微软雅黑" panose="020B0503020204020204" charset="-122"/>
              </a:endParaRPr>
            </a:p>
          </p:txBody>
        </p:sp>
        <p:sp>
          <p:nvSpPr>
            <p:cNvPr id="34" name="文本框 33"/>
            <p:cNvSpPr txBox="1"/>
            <p:nvPr/>
          </p:nvSpPr>
          <p:spPr>
            <a:xfrm>
              <a:off x="8260377" y="3429000"/>
              <a:ext cx="2253557" cy="1278890"/>
            </a:xfrm>
            <a:prstGeom prst="rect">
              <a:avLst/>
            </a:prstGeom>
            <a:noFill/>
          </p:spPr>
          <p:txBody>
            <a:bodyPr wrap="square" rtlCol="0">
              <a:spAutoFit/>
            </a:bodyPr>
            <a:lstStyle/>
            <a:p>
              <a:pPr algn="ctr">
                <a:lnSpc>
                  <a:spcPct val="130000"/>
                </a:lnSpc>
                <a:buFont typeface="Wingdings" panose="05000000000000000000" pitchFamily="2" charset="2"/>
              </a:pPr>
              <a:r>
                <a:rPr lang="zh-CN" altLang="en-US" sz="1200">
                  <a:solidFill>
                    <a:schemeClr val="bg1"/>
                  </a:solidFill>
                  <a:latin typeface="微软雅黑" panose="020B0503020204020204" charset="-122"/>
                  <a:ea typeface="微软雅黑" panose="020B0503020204020204" charset="-122"/>
                  <a:sym typeface="+mn-ea"/>
                </a:rPr>
                <a:t>No matter how bad your heart has been broken, the world doesn’t stop for your grief. The sun comes right back up the next day.</a:t>
              </a:r>
              <a:endParaRPr lang="en-US" altLang="zh-CN" sz="900" dirty="0">
                <a:solidFill>
                  <a:schemeClr val="bg1"/>
                </a:solidFill>
                <a:latin typeface="微软雅黑" panose="020B0503020204020204" charset="-122"/>
                <a:ea typeface="微软雅黑" panose="020B0503020204020204" charset="-122"/>
              </a:endParaRPr>
            </a:p>
          </p:txBody>
        </p:sp>
        <p:sp>
          <p:nvSpPr>
            <p:cNvPr id="35" name="AutoShape 63"/>
            <p:cNvSpPr/>
            <p:nvPr/>
          </p:nvSpPr>
          <p:spPr bwMode="auto">
            <a:xfrm>
              <a:off x="9103705" y="2405473"/>
              <a:ext cx="566900" cy="45502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63" y="3222"/>
                  </a:moveTo>
                  <a:cubicBezTo>
                    <a:pt x="20632" y="3222"/>
                    <a:pt x="20946" y="3384"/>
                    <a:pt x="21208" y="3713"/>
                  </a:cubicBezTo>
                  <a:cubicBezTo>
                    <a:pt x="21470" y="4042"/>
                    <a:pt x="21599" y="4427"/>
                    <a:pt x="21599" y="4865"/>
                  </a:cubicBezTo>
                  <a:lnTo>
                    <a:pt x="21599" y="19984"/>
                  </a:lnTo>
                  <a:cubicBezTo>
                    <a:pt x="21599" y="20421"/>
                    <a:pt x="21470" y="20803"/>
                    <a:pt x="21208" y="21121"/>
                  </a:cubicBezTo>
                  <a:cubicBezTo>
                    <a:pt x="20946" y="21441"/>
                    <a:pt x="20632" y="21599"/>
                    <a:pt x="20263" y="21599"/>
                  </a:cubicBezTo>
                  <a:lnTo>
                    <a:pt x="1348" y="21599"/>
                  </a:lnTo>
                  <a:cubicBezTo>
                    <a:pt x="981" y="21599"/>
                    <a:pt x="663" y="21441"/>
                    <a:pt x="399" y="21121"/>
                  </a:cubicBezTo>
                  <a:cubicBezTo>
                    <a:pt x="134" y="20803"/>
                    <a:pt x="0" y="20421"/>
                    <a:pt x="0" y="19984"/>
                  </a:cubicBezTo>
                  <a:lnTo>
                    <a:pt x="0" y="4865"/>
                  </a:lnTo>
                  <a:cubicBezTo>
                    <a:pt x="0" y="4427"/>
                    <a:pt x="134" y="4042"/>
                    <a:pt x="399" y="3713"/>
                  </a:cubicBezTo>
                  <a:cubicBezTo>
                    <a:pt x="663" y="3384"/>
                    <a:pt x="981" y="3222"/>
                    <a:pt x="1348" y="3222"/>
                  </a:cubicBezTo>
                  <a:lnTo>
                    <a:pt x="5638" y="3222"/>
                  </a:lnTo>
                  <a:lnTo>
                    <a:pt x="6318" y="1460"/>
                  </a:lnTo>
                  <a:cubicBezTo>
                    <a:pt x="6458" y="1057"/>
                    <a:pt x="6717" y="713"/>
                    <a:pt x="7089" y="425"/>
                  </a:cubicBezTo>
                  <a:cubicBezTo>
                    <a:pt x="7466" y="143"/>
                    <a:pt x="7838" y="0"/>
                    <a:pt x="8203" y="0"/>
                  </a:cubicBezTo>
                  <a:lnTo>
                    <a:pt x="13396" y="0"/>
                  </a:lnTo>
                  <a:cubicBezTo>
                    <a:pt x="13763" y="0"/>
                    <a:pt x="14135" y="143"/>
                    <a:pt x="14510" y="425"/>
                  </a:cubicBezTo>
                  <a:cubicBezTo>
                    <a:pt x="14884" y="713"/>
                    <a:pt x="15146" y="1057"/>
                    <a:pt x="15293" y="1460"/>
                  </a:cubicBezTo>
                  <a:lnTo>
                    <a:pt x="15961" y="3222"/>
                  </a:lnTo>
                  <a:lnTo>
                    <a:pt x="20263" y="3222"/>
                  </a:lnTo>
                  <a:close/>
                  <a:moveTo>
                    <a:pt x="10806" y="19185"/>
                  </a:moveTo>
                  <a:cubicBezTo>
                    <a:pt x="11572" y="19185"/>
                    <a:pt x="12299" y="19002"/>
                    <a:pt x="12987" y="18650"/>
                  </a:cubicBezTo>
                  <a:cubicBezTo>
                    <a:pt x="13672" y="18294"/>
                    <a:pt x="14270" y="17810"/>
                    <a:pt x="14774" y="17196"/>
                  </a:cubicBezTo>
                  <a:cubicBezTo>
                    <a:pt x="15278" y="16582"/>
                    <a:pt x="15677" y="15862"/>
                    <a:pt x="15974" y="15048"/>
                  </a:cubicBezTo>
                  <a:cubicBezTo>
                    <a:pt x="16270" y="14234"/>
                    <a:pt x="16419" y="13356"/>
                    <a:pt x="16419" y="12421"/>
                  </a:cubicBezTo>
                  <a:cubicBezTo>
                    <a:pt x="16419" y="11499"/>
                    <a:pt x="16270" y="10623"/>
                    <a:pt x="15974" y="9795"/>
                  </a:cubicBezTo>
                  <a:cubicBezTo>
                    <a:pt x="15677" y="8966"/>
                    <a:pt x="15278" y="8249"/>
                    <a:pt x="14774" y="7644"/>
                  </a:cubicBezTo>
                  <a:cubicBezTo>
                    <a:pt x="14270" y="7036"/>
                    <a:pt x="13672" y="6557"/>
                    <a:pt x="12987" y="6199"/>
                  </a:cubicBezTo>
                  <a:cubicBezTo>
                    <a:pt x="12299" y="5843"/>
                    <a:pt x="11572" y="5667"/>
                    <a:pt x="10806" y="5667"/>
                  </a:cubicBezTo>
                  <a:cubicBezTo>
                    <a:pt x="10039" y="5667"/>
                    <a:pt x="9312" y="5846"/>
                    <a:pt x="8619" y="6199"/>
                  </a:cubicBezTo>
                  <a:cubicBezTo>
                    <a:pt x="7929" y="6557"/>
                    <a:pt x="7332" y="7036"/>
                    <a:pt x="6827" y="7644"/>
                  </a:cubicBezTo>
                  <a:cubicBezTo>
                    <a:pt x="6323" y="8249"/>
                    <a:pt x="5922" y="8963"/>
                    <a:pt x="5625" y="9789"/>
                  </a:cubicBezTo>
                  <a:cubicBezTo>
                    <a:pt x="5329" y="10612"/>
                    <a:pt x="5180" y="11490"/>
                    <a:pt x="5180" y="12421"/>
                  </a:cubicBezTo>
                  <a:cubicBezTo>
                    <a:pt x="5180" y="13356"/>
                    <a:pt x="5329" y="14234"/>
                    <a:pt x="5625" y="15048"/>
                  </a:cubicBezTo>
                  <a:cubicBezTo>
                    <a:pt x="5922" y="15862"/>
                    <a:pt x="6323" y="16582"/>
                    <a:pt x="6827" y="17196"/>
                  </a:cubicBezTo>
                  <a:cubicBezTo>
                    <a:pt x="7332" y="17810"/>
                    <a:pt x="7929" y="18294"/>
                    <a:pt x="8619" y="18650"/>
                  </a:cubicBezTo>
                  <a:cubicBezTo>
                    <a:pt x="9312" y="19005"/>
                    <a:pt x="10039" y="19185"/>
                    <a:pt x="10806" y="19185"/>
                  </a:cubicBezTo>
                  <a:moveTo>
                    <a:pt x="10806" y="7832"/>
                  </a:moveTo>
                  <a:cubicBezTo>
                    <a:pt x="11337" y="7832"/>
                    <a:pt x="11834" y="7953"/>
                    <a:pt x="12294" y="8191"/>
                  </a:cubicBezTo>
                  <a:cubicBezTo>
                    <a:pt x="12754" y="8432"/>
                    <a:pt x="13158" y="8755"/>
                    <a:pt x="13501" y="9169"/>
                  </a:cubicBezTo>
                  <a:cubicBezTo>
                    <a:pt x="13846" y="9583"/>
                    <a:pt x="14118" y="10068"/>
                    <a:pt x="14316" y="10623"/>
                  </a:cubicBezTo>
                  <a:cubicBezTo>
                    <a:pt x="14515" y="11184"/>
                    <a:pt x="14615" y="11781"/>
                    <a:pt x="14615" y="12421"/>
                  </a:cubicBezTo>
                  <a:cubicBezTo>
                    <a:pt x="14615" y="13056"/>
                    <a:pt x="14515" y="13649"/>
                    <a:pt x="14316" y="14205"/>
                  </a:cubicBezTo>
                  <a:cubicBezTo>
                    <a:pt x="14118" y="14757"/>
                    <a:pt x="13846" y="15245"/>
                    <a:pt x="13501" y="15668"/>
                  </a:cubicBezTo>
                  <a:cubicBezTo>
                    <a:pt x="13158" y="16091"/>
                    <a:pt x="12752" y="16420"/>
                    <a:pt x="12289" y="16661"/>
                  </a:cubicBezTo>
                  <a:cubicBezTo>
                    <a:pt x="11824" y="16899"/>
                    <a:pt x="11330" y="17016"/>
                    <a:pt x="10806" y="17016"/>
                  </a:cubicBezTo>
                  <a:cubicBezTo>
                    <a:pt x="10274" y="17016"/>
                    <a:pt x="9777" y="16899"/>
                    <a:pt x="9312" y="16661"/>
                  </a:cubicBezTo>
                  <a:cubicBezTo>
                    <a:pt x="8847" y="16420"/>
                    <a:pt x="8443" y="16091"/>
                    <a:pt x="8100" y="15668"/>
                  </a:cubicBezTo>
                  <a:cubicBezTo>
                    <a:pt x="7755" y="15245"/>
                    <a:pt x="7483" y="14754"/>
                    <a:pt x="7285" y="14199"/>
                  </a:cubicBezTo>
                  <a:cubicBezTo>
                    <a:pt x="7084" y="13641"/>
                    <a:pt x="6984" y="13044"/>
                    <a:pt x="6984" y="12421"/>
                  </a:cubicBezTo>
                  <a:cubicBezTo>
                    <a:pt x="6984" y="11781"/>
                    <a:pt x="7084" y="11184"/>
                    <a:pt x="7285" y="10623"/>
                  </a:cubicBezTo>
                  <a:cubicBezTo>
                    <a:pt x="7483" y="10068"/>
                    <a:pt x="7755" y="9583"/>
                    <a:pt x="8100" y="9169"/>
                  </a:cubicBezTo>
                  <a:cubicBezTo>
                    <a:pt x="8443" y="8755"/>
                    <a:pt x="8847" y="8431"/>
                    <a:pt x="9312" y="8191"/>
                  </a:cubicBezTo>
                  <a:cubicBezTo>
                    <a:pt x="9777" y="7953"/>
                    <a:pt x="10274" y="7832"/>
                    <a:pt x="10806" y="7832"/>
                  </a:cubicBezTo>
                </a:path>
              </a:pathLst>
            </a:custGeom>
            <a:solidFill>
              <a:schemeClr val="bg1"/>
            </a:solidFill>
            <a:ln>
              <a:noFill/>
            </a:ln>
            <a:effectLst/>
          </p:spPr>
          <p:txBody>
            <a:bodyPr lIns="17998" tIns="17998" rIns="17998" bIns="17998" anchor="ctr"/>
            <a:lstStyle/>
            <a:p>
              <a:pPr defTabSz="161290">
                <a:defRPr/>
              </a:pPr>
              <a:endParaRPr lang="es-ES" sz="1000" kern="0">
                <a:solidFill>
                  <a:srgbClr val="FFFFFF"/>
                </a:solidFill>
                <a:effectLst>
                  <a:outerShdw blurRad="38100" dist="38100" dir="2700000" algn="tl">
                    <a:srgbClr val="000000"/>
                  </a:outerShdw>
                </a:effectLst>
                <a:latin typeface="微软雅黑" panose="020B0503020204020204" charset="-122"/>
                <a:ea typeface="微软雅黑" panose="020B0503020204020204" charset="-122"/>
                <a:cs typeface="Gill Sans" charset="0"/>
                <a:sym typeface="Gill Sans" charset="0"/>
              </a:endParaRPr>
            </a:p>
          </p:txBody>
        </p:sp>
      </p:grpSp>
      <p:cxnSp>
        <p:nvCxnSpPr>
          <p:cNvPr id="39" name="直接连接符 38"/>
          <p:cNvCxnSpPr/>
          <p:nvPr/>
        </p:nvCxnSpPr>
        <p:spPr>
          <a:xfrm>
            <a:off x="1541124" y="5363407"/>
            <a:ext cx="2527442" cy="0"/>
          </a:xfrm>
          <a:prstGeom prst="line">
            <a:avLst/>
          </a:prstGeom>
          <a:ln w="12700">
            <a:solidFill>
              <a:srgbClr val="0E3A87">
                <a:alpha val="70000"/>
              </a:srgbClr>
            </a:solidFill>
          </a:ln>
          <a:effectLst>
            <a:outerShdw blurRad="6350" dist="254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a:off x="4832279" y="5363407"/>
            <a:ext cx="2527442" cy="0"/>
          </a:xfrm>
          <a:prstGeom prst="line">
            <a:avLst/>
          </a:prstGeom>
          <a:ln w="12700">
            <a:solidFill>
              <a:srgbClr val="0E3A87">
                <a:alpha val="70000"/>
              </a:srgbClr>
            </a:solidFill>
          </a:ln>
          <a:effectLst>
            <a:outerShdw blurRad="6350" dist="254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a:off x="8123434" y="5363407"/>
            <a:ext cx="2527442" cy="0"/>
          </a:xfrm>
          <a:prstGeom prst="line">
            <a:avLst/>
          </a:prstGeom>
          <a:ln w="12700">
            <a:solidFill>
              <a:srgbClr val="0E3A87">
                <a:alpha val="70000"/>
              </a:srgbClr>
            </a:solidFill>
          </a:ln>
          <a:effectLst>
            <a:outerShdw blurRad="6350" dist="254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Click="0" advTm="1000">
        <p15:prstTrans prst="pageCurlDouble"/>
      </p:transition>
    </mc:Choice>
    <mc:Fallback>
      <p:transition spd="slow" advClick="0"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wipe(left)">
                                      <p:cBhvr>
                                        <p:cTn id="13" dur="500"/>
                                        <p:tgtEl>
                                          <p:spTgt spid="3"/>
                                        </p:tgtEl>
                                      </p:cBhvr>
                                    </p:animEffect>
                                  </p:childTnLst>
                                </p:cTn>
                              </p:par>
                            </p:childTnLst>
                          </p:cTn>
                        </p:par>
                        <p:par>
                          <p:cTn id="14" fill="hold">
                            <p:stCondLst>
                              <p:cond delay="1000"/>
                            </p:stCondLst>
                            <p:childTnLst>
                              <p:par>
                                <p:cTn id="15" presetID="53" presetClass="entr" presetSubtype="16" fill="hold" nodeType="after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p:cTn id="17" dur="1000" fill="hold"/>
                                        <p:tgtEl>
                                          <p:spTgt spid="2"/>
                                        </p:tgtEl>
                                        <p:attrNameLst>
                                          <p:attrName>ppt_w</p:attrName>
                                        </p:attrNameLst>
                                      </p:cBhvr>
                                      <p:tavLst>
                                        <p:tav tm="0">
                                          <p:val>
                                            <p:fltVal val="0"/>
                                          </p:val>
                                        </p:tav>
                                        <p:tav tm="100000">
                                          <p:val>
                                            <p:strVal val="#ppt_w"/>
                                          </p:val>
                                        </p:tav>
                                      </p:tavLst>
                                    </p:anim>
                                    <p:anim calcmode="lin" valueType="num">
                                      <p:cBhvr>
                                        <p:cTn id="18" dur="1000" fill="hold"/>
                                        <p:tgtEl>
                                          <p:spTgt spid="2"/>
                                        </p:tgtEl>
                                        <p:attrNameLst>
                                          <p:attrName>ppt_h</p:attrName>
                                        </p:attrNameLst>
                                      </p:cBhvr>
                                      <p:tavLst>
                                        <p:tav tm="0">
                                          <p:val>
                                            <p:fltVal val="0"/>
                                          </p:val>
                                        </p:tav>
                                        <p:tav tm="100000">
                                          <p:val>
                                            <p:strVal val="#ppt_h"/>
                                          </p:val>
                                        </p:tav>
                                      </p:tavLst>
                                    </p:anim>
                                    <p:animEffect transition="in" filter="fade">
                                      <p:cBhvr>
                                        <p:cTn id="19" dur="1000"/>
                                        <p:tgtEl>
                                          <p:spTgt spid="2"/>
                                        </p:tgtEl>
                                      </p:cBhvr>
                                    </p:animEffect>
                                  </p:childTnLst>
                                </p:cTn>
                              </p:par>
                              <p:par>
                                <p:cTn id="20" presetID="22" presetClass="entr" presetSubtype="8" fill="hold" nodeType="withEffect">
                                  <p:stCondLst>
                                    <p:cond delay="0"/>
                                  </p:stCondLst>
                                  <p:childTnLst>
                                    <p:set>
                                      <p:cBhvr>
                                        <p:cTn id="21" dur="1" fill="hold">
                                          <p:stCondLst>
                                            <p:cond delay="0"/>
                                          </p:stCondLst>
                                        </p:cTn>
                                        <p:tgtEl>
                                          <p:spTgt spid="39"/>
                                        </p:tgtEl>
                                        <p:attrNameLst>
                                          <p:attrName>style.visibility</p:attrName>
                                        </p:attrNameLst>
                                      </p:cBhvr>
                                      <p:to>
                                        <p:strVal val="visible"/>
                                      </p:to>
                                    </p:set>
                                    <p:animEffect transition="in" filter="wipe(left)">
                                      <p:cBhvr>
                                        <p:cTn id="22" dur="1000"/>
                                        <p:tgtEl>
                                          <p:spTgt spid="39"/>
                                        </p:tgtEl>
                                      </p:cBhvr>
                                    </p:animEffect>
                                  </p:childTnLst>
                                </p:cTn>
                              </p:par>
                            </p:childTnLst>
                          </p:cTn>
                        </p:par>
                        <p:par>
                          <p:cTn id="23" fill="hold">
                            <p:stCondLst>
                              <p:cond delay="2000"/>
                            </p:stCondLst>
                            <p:childTnLst>
                              <p:par>
                                <p:cTn id="24" presetID="53" presetClass="entr" presetSubtype="16" fill="hold" nodeType="afterEffect">
                                  <p:stCondLst>
                                    <p:cond delay="0"/>
                                  </p:stCondLst>
                                  <p:childTnLst>
                                    <p:set>
                                      <p:cBhvr>
                                        <p:cTn id="25" dur="1" fill="hold">
                                          <p:stCondLst>
                                            <p:cond delay="0"/>
                                          </p:stCondLst>
                                        </p:cTn>
                                        <p:tgtEl>
                                          <p:spTgt spid="10"/>
                                        </p:tgtEl>
                                        <p:attrNameLst>
                                          <p:attrName>style.visibility</p:attrName>
                                        </p:attrNameLst>
                                      </p:cBhvr>
                                      <p:to>
                                        <p:strVal val="visible"/>
                                      </p:to>
                                    </p:set>
                                    <p:anim calcmode="lin" valueType="num">
                                      <p:cBhvr>
                                        <p:cTn id="26" dur="1000" fill="hold"/>
                                        <p:tgtEl>
                                          <p:spTgt spid="10"/>
                                        </p:tgtEl>
                                        <p:attrNameLst>
                                          <p:attrName>ppt_w</p:attrName>
                                        </p:attrNameLst>
                                      </p:cBhvr>
                                      <p:tavLst>
                                        <p:tav tm="0">
                                          <p:val>
                                            <p:fltVal val="0"/>
                                          </p:val>
                                        </p:tav>
                                        <p:tav tm="100000">
                                          <p:val>
                                            <p:strVal val="#ppt_w"/>
                                          </p:val>
                                        </p:tav>
                                      </p:tavLst>
                                    </p:anim>
                                    <p:anim calcmode="lin" valueType="num">
                                      <p:cBhvr>
                                        <p:cTn id="27" dur="1000" fill="hold"/>
                                        <p:tgtEl>
                                          <p:spTgt spid="10"/>
                                        </p:tgtEl>
                                        <p:attrNameLst>
                                          <p:attrName>ppt_h</p:attrName>
                                        </p:attrNameLst>
                                      </p:cBhvr>
                                      <p:tavLst>
                                        <p:tav tm="0">
                                          <p:val>
                                            <p:fltVal val="0"/>
                                          </p:val>
                                        </p:tav>
                                        <p:tav tm="100000">
                                          <p:val>
                                            <p:strVal val="#ppt_h"/>
                                          </p:val>
                                        </p:tav>
                                      </p:tavLst>
                                    </p:anim>
                                    <p:animEffect transition="in" filter="fade">
                                      <p:cBhvr>
                                        <p:cTn id="28" dur="1000"/>
                                        <p:tgtEl>
                                          <p:spTgt spid="10"/>
                                        </p:tgtEl>
                                      </p:cBhvr>
                                    </p:animEffect>
                                  </p:childTnLst>
                                </p:cTn>
                              </p:par>
                              <p:par>
                                <p:cTn id="29" presetID="22" presetClass="entr" presetSubtype="8" fill="hold" nodeType="withEffect">
                                  <p:stCondLst>
                                    <p:cond delay="0"/>
                                  </p:stCondLst>
                                  <p:childTnLst>
                                    <p:set>
                                      <p:cBhvr>
                                        <p:cTn id="30" dur="1" fill="hold">
                                          <p:stCondLst>
                                            <p:cond delay="0"/>
                                          </p:stCondLst>
                                        </p:cTn>
                                        <p:tgtEl>
                                          <p:spTgt spid="40"/>
                                        </p:tgtEl>
                                        <p:attrNameLst>
                                          <p:attrName>style.visibility</p:attrName>
                                        </p:attrNameLst>
                                      </p:cBhvr>
                                      <p:to>
                                        <p:strVal val="visible"/>
                                      </p:to>
                                    </p:set>
                                    <p:animEffect transition="in" filter="wipe(left)">
                                      <p:cBhvr>
                                        <p:cTn id="31" dur="1000"/>
                                        <p:tgtEl>
                                          <p:spTgt spid="40"/>
                                        </p:tgtEl>
                                      </p:cBhvr>
                                    </p:animEffect>
                                  </p:childTnLst>
                                </p:cTn>
                              </p:par>
                            </p:childTnLst>
                          </p:cTn>
                        </p:par>
                        <p:par>
                          <p:cTn id="32" fill="hold">
                            <p:stCondLst>
                              <p:cond delay="3000"/>
                            </p:stCondLst>
                            <p:childTnLst>
                              <p:par>
                                <p:cTn id="33" presetID="53" presetClass="entr" presetSubtype="16" fill="hold" nodeType="afterEffect">
                                  <p:stCondLst>
                                    <p:cond delay="0"/>
                                  </p:stCondLst>
                                  <p:childTnLst>
                                    <p:set>
                                      <p:cBhvr>
                                        <p:cTn id="34" dur="1" fill="hold">
                                          <p:stCondLst>
                                            <p:cond delay="0"/>
                                          </p:stCondLst>
                                        </p:cTn>
                                        <p:tgtEl>
                                          <p:spTgt spid="24"/>
                                        </p:tgtEl>
                                        <p:attrNameLst>
                                          <p:attrName>style.visibility</p:attrName>
                                        </p:attrNameLst>
                                      </p:cBhvr>
                                      <p:to>
                                        <p:strVal val="visible"/>
                                      </p:to>
                                    </p:set>
                                    <p:anim calcmode="lin" valueType="num">
                                      <p:cBhvr>
                                        <p:cTn id="35" dur="1000" fill="hold"/>
                                        <p:tgtEl>
                                          <p:spTgt spid="24"/>
                                        </p:tgtEl>
                                        <p:attrNameLst>
                                          <p:attrName>ppt_w</p:attrName>
                                        </p:attrNameLst>
                                      </p:cBhvr>
                                      <p:tavLst>
                                        <p:tav tm="0">
                                          <p:val>
                                            <p:fltVal val="0"/>
                                          </p:val>
                                        </p:tav>
                                        <p:tav tm="100000">
                                          <p:val>
                                            <p:strVal val="#ppt_w"/>
                                          </p:val>
                                        </p:tav>
                                      </p:tavLst>
                                    </p:anim>
                                    <p:anim calcmode="lin" valueType="num">
                                      <p:cBhvr>
                                        <p:cTn id="36" dur="1000" fill="hold"/>
                                        <p:tgtEl>
                                          <p:spTgt spid="24"/>
                                        </p:tgtEl>
                                        <p:attrNameLst>
                                          <p:attrName>ppt_h</p:attrName>
                                        </p:attrNameLst>
                                      </p:cBhvr>
                                      <p:tavLst>
                                        <p:tav tm="0">
                                          <p:val>
                                            <p:fltVal val="0"/>
                                          </p:val>
                                        </p:tav>
                                        <p:tav tm="100000">
                                          <p:val>
                                            <p:strVal val="#ppt_h"/>
                                          </p:val>
                                        </p:tav>
                                      </p:tavLst>
                                    </p:anim>
                                    <p:animEffect transition="in" filter="fade">
                                      <p:cBhvr>
                                        <p:cTn id="37" dur="1000"/>
                                        <p:tgtEl>
                                          <p:spTgt spid="24"/>
                                        </p:tgtEl>
                                      </p:cBhvr>
                                    </p:animEffect>
                                  </p:childTnLst>
                                </p:cTn>
                              </p:par>
                              <p:par>
                                <p:cTn id="38" presetID="22" presetClass="entr" presetSubtype="8" fill="hold" nodeType="withEffect">
                                  <p:stCondLst>
                                    <p:cond delay="0"/>
                                  </p:stCondLst>
                                  <p:childTnLst>
                                    <p:set>
                                      <p:cBhvr>
                                        <p:cTn id="39" dur="1" fill="hold">
                                          <p:stCondLst>
                                            <p:cond delay="0"/>
                                          </p:stCondLst>
                                        </p:cTn>
                                        <p:tgtEl>
                                          <p:spTgt spid="41"/>
                                        </p:tgtEl>
                                        <p:attrNameLst>
                                          <p:attrName>style.visibility</p:attrName>
                                        </p:attrNameLst>
                                      </p:cBhvr>
                                      <p:to>
                                        <p:strVal val="visible"/>
                                      </p:to>
                                    </p:set>
                                    <p:animEffect transition="in" filter="wipe(left)">
                                      <p:cBhvr>
                                        <p:cTn id="40" dur="10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bldLvl="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32"/>
          <p:cNvSpPr txBox="1"/>
          <p:nvPr userDrawn="1"/>
        </p:nvSpPr>
        <p:spPr>
          <a:xfrm>
            <a:off x="348344" y="293371"/>
            <a:ext cx="2423160" cy="345440"/>
          </a:xfrm>
          <a:prstGeom prst="rect">
            <a:avLst/>
          </a:prstGeom>
          <a:noFill/>
        </p:spPr>
        <p:txBody>
          <a:bodyPr wrap="none" lIns="68584" tIns="34292" rIns="68584" bIns="34292">
            <a:spAutoFit/>
          </a:bodyPr>
          <a:lstStyle/>
          <a:p>
            <a:pPr defTabSz="685165">
              <a:defRPr/>
            </a:pPr>
            <a:r>
              <a:rPr lang="zh-CN" altLang="en-US" b="1" dirty="0">
                <a:solidFill>
                  <a:srgbClr val="0E3A87"/>
                </a:solidFill>
                <a:latin typeface="微软雅黑" panose="020B0503020204020204" charset="-122"/>
                <a:ea typeface="微软雅黑" panose="020B0503020204020204" charset="-122"/>
                <a:cs typeface="+mn-ea"/>
                <a:sym typeface="+mn-lt"/>
              </a:rPr>
              <a:t>单击此处输入标题文本</a:t>
            </a:r>
          </a:p>
        </p:txBody>
      </p:sp>
      <p:sp>
        <p:nvSpPr>
          <p:cNvPr id="5" name="矩形 4"/>
          <p:cNvSpPr/>
          <p:nvPr userDrawn="1"/>
        </p:nvSpPr>
        <p:spPr>
          <a:xfrm>
            <a:off x="0" y="257176"/>
            <a:ext cx="160366" cy="417513"/>
          </a:xfrm>
          <a:prstGeom prst="rect">
            <a:avLst/>
          </a:prstGeom>
          <a:solidFill>
            <a:srgbClr val="0E3A87"/>
          </a:solidFill>
          <a:ln>
            <a:noFill/>
          </a:ln>
        </p:spPr>
        <p:style>
          <a:lnRef idx="2">
            <a:schemeClr val="accent1">
              <a:shade val="50000"/>
            </a:schemeClr>
          </a:lnRef>
          <a:fillRef idx="1">
            <a:schemeClr val="accent1"/>
          </a:fillRef>
          <a:effectRef idx="0">
            <a:schemeClr val="accent1"/>
          </a:effectRef>
          <a:fontRef idx="minor">
            <a:schemeClr val="lt1"/>
          </a:fontRef>
        </p:style>
        <p:txBody>
          <a:bodyPr lIns="68584" tIns="34292" rIns="68584" bIns="34292" anchor="ctr"/>
          <a:lstStyle/>
          <a:p>
            <a:pPr algn="ctr" defTabSz="685165">
              <a:defRPr/>
            </a:pPr>
            <a:endParaRPr lang="zh-CN" altLang="en-US" sz="1400" dirty="0">
              <a:solidFill>
                <a:srgbClr val="E7E6E6">
                  <a:lumMod val="50000"/>
                </a:srgbClr>
              </a:solidFill>
              <a:cs typeface="+mn-ea"/>
              <a:sym typeface="+mn-lt"/>
            </a:endParaRPr>
          </a:p>
        </p:txBody>
      </p:sp>
      <p:sp>
        <p:nvSpPr>
          <p:cNvPr id="7" name="任意多边形 37"/>
          <p:cNvSpPr/>
          <p:nvPr/>
        </p:nvSpPr>
        <p:spPr bwMode="auto">
          <a:xfrm flipV="1">
            <a:off x="4897120" y="5055235"/>
            <a:ext cx="2752725" cy="584835"/>
          </a:xfrm>
          <a:custGeom>
            <a:avLst/>
            <a:gdLst>
              <a:gd name="T0" fmla="*/ 0 w 2267339"/>
              <a:gd name="T1" fmla="*/ 597159 h 597159"/>
              <a:gd name="T2" fmla="*/ 597159 w 2267339"/>
              <a:gd name="T3" fmla="*/ 0 h 597159"/>
              <a:gd name="T4" fmla="*/ 2267339 w 2267339"/>
              <a:gd name="T5" fmla="*/ 0 h 597159"/>
            </a:gdLst>
            <a:ahLst/>
            <a:cxnLst>
              <a:cxn ang="0">
                <a:pos x="T0" y="T1"/>
              </a:cxn>
              <a:cxn ang="0">
                <a:pos x="T2" y="T3"/>
              </a:cxn>
              <a:cxn ang="0">
                <a:pos x="T4" y="T5"/>
              </a:cxn>
            </a:cxnLst>
            <a:rect l="0" t="0" r="r" b="b"/>
            <a:pathLst>
              <a:path w="2267339" h="597159">
                <a:moveTo>
                  <a:pt x="0" y="597159"/>
                </a:moveTo>
                <a:lnTo>
                  <a:pt x="597159" y="0"/>
                </a:lnTo>
                <a:lnTo>
                  <a:pt x="2267339" y="0"/>
                </a:lnTo>
              </a:path>
            </a:pathLst>
          </a:custGeom>
          <a:noFill/>
          <a:ln w="12700" cap="flat" cmpd="sng">
            <a:solidFill>
              <a:srgbClr val="0E3A87"/>
            </a:solidFill>
            <a:bevel/>
          </a:ln>
          <a:extLst>
            <a:ext uri="{909E8E84-426E-40DD-AFC4-6F175D3DCCD1}">
              <a14:hiddenFill xmlns:a14="http://schemas.microsoft.com/office/drawing/2010/main">
                <a:solidFill>
                  <a:srgbClr val="FFFFFF"/>
                </a:solidFill>
              </a14:hiddenFill>
            </a:ext>
          </a:extLst>
        </p:spPr>
        <p:txBody>
          <a:bodyPr anchor="ctr"/>
          <a:lstStyle/>
          <a:p>
            <a:pPr marL="0" marR="0" lvl="0" indent="0" algn="l" defTabSz="6858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rgbClr val="0E3A87"/>
              </a:solidFill>
              <a:effectLst/>
              <a:uLnTx/>
              <a:uFillTx/>
              <a:latin typeface="+mn-lt"/>
              <a:ea typeface="微软雅黑" panose="020B0503020204020204" charset="-122"/>
              <a:cs typeface="+mn-cs"/>
            </a:endParaRPr>
          </a:p>
        </p:txBody>
      </p:sp>
      <p:sp>
        <p:nvSpPr>
          <p:cNvPr id="8" name="任意多边形 34"/>
          <p:cNvSpPr/>
          <p:nvPr/>
        </p:nvSpPr>
        <p:spPr bwMode="auto">
          <a:xfrm>
            <a:off x="3306445" y="1828800"/>
            <a:ext cx="2407285" cy="469265"/>
          </a:xfrm>
          <a:custGeom>
            <a:avLst/>
            <a:gdLst>
              <a:gd name="T0" fmla="*/ 0 w 2267339"/>
              <a:gd name="T1" fmla="*/ 597159 h 597159"/>
              <a:gd name="T2" fmla="*/ 597159 w 2267339"/>
              <a:gd name="T3" fmla="*/ 0 h 597159"/>
              <a:gd name="T4" fmla="*/ 2267339 w 2267339"/>
              <a:gd name="T5" fmla="*/ 0 h 597159"/>
            </a:gdLst>
            <a:ahLst/>
            <a:cxnLst>
              <a:cxn ang="0">
                <a:pos x="T0" y="T1"/>
              </a:cxn>
              <a:cxn ang="0">
                <a:pos x="T2" y="T3"/>
              </a:cxn>
              <a:cxn ang="0">
                <a:pos x="T4" y="T5"/>
              </a:cxn>
            </a:cxnLst>
            <a:rect l="0" t="0" r="r" b="b"/>
            <a:pathLst>
              <a:path w="2267339" h="597159">
                <a:moveTo>
                  <a:pt x="0" y="597159"/>
                </a:moveTo>
                <a:lnTo>
                  <a:pt x="597159" y="0"/>
                </a:lnTo>
                <a:lnTo>
                  <a:pt x="2267339" y="0"/>
                </a:lnTo>
              </a:path>
            </a:pathLst>
          </a:custGeom>
          <a:noFill/>
          <a:ln w="12700" cap="flat" cmpd="sng">
            <a:solidFill>
              <a:srgbClr val="0E3A87"/>
            </a:solidFill>
            <a:bevel/>
          </a:ln>
          <a:extLst>
            <a:ext uri="{909E8E84-426E-40DD-AFC4-6F175D3DCCD1}">
              <a14:hiddenFill xmlns:a14="http://schemas.microsoft.com/office/drawing/2010/main">
                <a:solidFill>
                  <a:srgbClr val="FFFFFF"/>
                </a:solidFill>
              </a14:hiddenFill>
            </a:ext>
          </a:extLst>
        </p:spPr>
        <p:txBody>
          <a:bodyPr anchor="ctr"/>
          <a:lstStyle/>
          <a:p>
            <a:pPr marL="0" marR="0" lvl="0" indent="0" algn="l" defTabSz="6858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rgbClr val="0E3A87"/>
              </a:solidFill>
              <a:effectLst/>
              <a:uLnTx/>
              <a:uFillTx/>
              <a:latin typeface="+mn-lt"/>
              <a:ea typeface="微软雅黑" panose="020B0503020204020204" charset="-122"/>
              <a:cs typeface="+mn-cs"/>
            </a:endParaRPr>
          </a:p>
        </p:txBody>
      </p:sp>
      <p:sp>
        <p:nvSpPr>
          <p:cNvPr id="9" name="任意多边形 31"/>
          <p:cNvSpPr/>
          <p:nvPr/>
        </p:nvSpPr>
        <p:spPr bwMode="auto">
          <a:xfrm>
            <a:off x="5323205" y="2856865"/>
            <a:ext cx="2606675" cy="629920"/>
          </a:xfrm>
          <a:custGeom>
            <a:avLst/>
            <a:gdLst>
              <a:gd name="T0" fmla="*/ 0 w 2267339"/>
              <a:gd name="T1" fmla="*/ 597159 h 597159"/>
              <a:gd name="T2" fmla="*/ 597159 w 2267339"/>
              <a:gd name="T3" fmla="*/ 0 h 597159"/>
              <a:gd name="T4" fmla="*/ 2267339 w 2267339"/>
              <a:gd name="T5" fmla="*/ 0 h 597159"/>
            </a:gdLst>
            <a:ahLst/>
            <a:cxnLst>
              <a:cxn ang="0">
                <a:pos x="T0" y="T1"/>
              </a:cxn>
              <a:cxn ang="0">
                <a:pos x="T2" y="T3"/>
              </a:cxn>
              <a:cxn ang="0">
                <a:pos x="T4" y="T5"/>
              </a:cxn>
            </a:cxnLst>
            <a:rect l="0" t="0" r="r" b="b"/>
            <a:pathLst>
              <a:path w="2267339" h="597159">
                <a:moveTo>
                  <a:pt x="0" y="597159"/>
                </a:moveTo>
                <a:lnTo>
                  <a:pt x="597159" y="0"/>
                </a:lnTo>
                <a:lnTo>
                  <a:pt x="2267339" y="0"/>
                </a:lnTo>
              </a:path>
            </a:pathLst>
          </a:custGeom>
          <a:noFill/>
          <a:ln w="12700" cap="flat" cmpd="sng">
            <a:solidFill>
              <a:srgbClr val="0E3A87"/>
            </a:solidFill>
            <a:bevel/>
          </a:ln>
          <a:extLst>
            <a:ext uri="{909E8E84-426E-40DD-AFC4-6F175D3DCCD1}">
              <a14:hiddenFill xmlns:a14="http://schemas.microsoft.com/office/drawing/2010/main">
                <a:solidFill>
                  <a:srgbClr val="FFFFFF"/>
                </a:solidFill>
              </a14:hiddenFill>
            </a:ext>
          </a:extLst>
        </p:spPr>
        <p:txBody>
          <a:bodyPr anchor="ctr"/>
          <a:lstStyle/>
          <a:p>
            <a:pPr marL="0" marR="0" lvl="0" indent="0" algn="l" defTabSz="6858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rgbClr val="0E3A87"/>
              </a:solidFill>
              <a:effectLst/>
              <a:uLnTx/>
              <a:uFillTx/>
              <a:latin typeface="+mn-lt"/>
              <a:ea typeface="微软雅黑" panose="020B0503020204020204" charset="-122"/>
              <a:cs typeface="+mn-cs"/>
            </a:endParaRPr>
          </a:p>
        </p:txBody>
      </p:sp>
      <p:sp>
        <p:nvSpPr>
          <p:cNvPr id="10" name="任意多边形 15"/>
          <p:cNvSpPr/>
          <p:nvPr/>
        </p:nvSpPr>
        <p:spPr bwMode="auto">
          <a:xfrm>
            <a:off x="3726815" y="2141855"/>
            <a:ext cx="1170305" cy="1344930"/>
          </a:xfrm>
          <a:custGeom>
            <a:avLst/>
            <a:gdLst>
              <a:gd name="T0" fmla="*/ 753236 w 1506471"/>
              <a:gd name="T1" fmla="*/ 0 h 1310630"/>
              <a:gd name="T2" fmla="*/ 1506470 w 1506471"/>
              <a:gd name="T3" fmla="*/ 285063 h 1310630"/>
              <a:gd name="T4" fmla="*/ 1506470 w 1506471"/>
              <a:gd name="T5" fmla="*/ 1025568 h 1310630"/>
              <a:gd name="T6" fmla="*/ 753236 w 1506471"/>
              <a:gd name="T7" fmla="*/ 1310630 h 1310630"/>
              <a:gd name="T8" fmla="*/ 1 w 1506471"/>
              <a:gd name="T9" fmla="*/ 1025568 h 1310630"/>
              <a:gd name="T10" fmla="*/ 1 w 1506471"/>
              <a:gd name="T11" fmla="*/ 285063 h 1310630"/>
              <a:gd name="T12" fmla="*/ 753236 w 1506471"/>
              <a:gd name="T13" fmla="*/ 0 h 1310630"/>
            </a:gdLst>
            <a:ahLst/>
            <a:cxnLst>
              <a:cxn ang="0">
                <a:pos x="T0" y="T1"/>
              </a:cxn>
              <a:cxn ang="0">
                <a:pos x="T2" y="T3"/>
              </a:cxn>
              <a:cxn ang="0">
                <a:pos x="T4" y="T5"/>
              </a:cxn>
              <a:cxn ang="0">
                <a:pos x="T6" y="T7"/>
              </a:cxn>
              <a:cxn ang="0">
                <a:pos x="T8" y="T9"/>
              </a:cxn>
              <a:cxn ang="0">
                <a:pos x="T10" y="T11"/>
              </a:cxn>
              <a:cxn ang="0">
                <a:pos x="T12" y="T13"/>
              </a:cxn>
            </a:cxnLst>
            <a:rect l="0" t="0" r="r" b="b"/>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blipFill dpi="0" rotWithShape="1">
            <a:blip r:embed="rId3"/>
            <a:srcRect/>
            <a:stretch>
              <a:fillRect/>
            </a:stretch>
          </a:blipFill>
          <a:ln w="38100" cap="flat" cmpd="sng">
            <a:noFill/>
            <a:bevel/>
          </a:ln>
        </p:spPr>
        <p:txBody>
          <a:bodyPr lIns="295680" tIns="326199" rIns="295681" bIns="326198" anchor="ctr"/>
          <a:lstStyle/>
          <a:p>
            <a:pPr marL="0" marR="0" lvl="0" indent="0" algn="l" defTabSz="6858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rgbClr val="0E3A87"/>
              </a:solidFill>
              <a:effectLst/>
              <a:uLnTx/>
              <a:uFillTx/>
              <a:latin typeface="+mn-lt"/>
              <a:ea typeface="微软雅黑" panose="020B0503020204020204" charset="-122"/>
              <a:cs typeface="+mn-cs"/>
            </a:endParaRPr>
          </a:p>
        </p:txBody>
      </p:sp>
      <p:sp>
        <p:nvSpPr>
          <p:cNvPr id="11" name="任意多边形 22"/>
          <p:cNvSpPr/>
          <p:nvPr/>
        </p:nvSpPr>
        <p:spPr bwMode="auto">
          <a:xfrm>
            <a:off x="3726815" y="4425315"/>
            <a:ext cx="1170305" cy="1344930"/>
          </a:xfrm>
          <a:custGeom>
            <a:avLst/>
            <a:gdLst>
              <a:gd name="T0" fmla="*/ 753236 w 1506471"/>
              <a:gd name="T1" fmla="*/ 0 h 1310630"/>
              <a:gd name="T2" fmla="*/ 1506470 w 1506471"/>
              <a:gd name="T3" fmla="*/ 285063 h 1310630"/>
              <a:gd name="T4" fmla="*/ 1506470 w 1506471"/>
              <a:gd name="T5" fmla="*/ 1025568 h 1310630"/>
              <a:gd name="T6" fmla="*/ 753236 w 1506471"/>
              <a:gd name="T7" fmla="*/ 1310630 h 1310630"/>
              <a:gd name="T8" fmla="*/ 1 w 1506471"/>
              <a:gd name="T9" fmla="*/ 1025568 h 1310630"/>
              <a:gd name="T10" fmla="*/ 1 w 1506471"/>
              <a:gd name="T11" fmla="*/ 285063 h 1310630"/>
              <a:gd name="T12" fmla="*/ 753236 w 1506471"/>
              <a:gd name="T13" fmla="*/ 0 h 1310630"/>
            </a:gdLst>
            <a:ahLst/>
            <a:cxnLst>
              <a:cxn ang="0">
                <a:pos x="T0" y="T1"/>
              </a:cxn>
              <a:cxn ang="0">
                <a:pos x="T2" y="T3"/>
              </a:cxn>
              <a:cxn ang="0">
                <a:pos x="T4" y="T5"/>
              </a:cxn>
              <a:cxn ang="0">
                <a:pos x="T6" y="T7"/>
              </a:cxn>
              <a:cxn ang="0">
                <a:pos x="T8" y="T9"/>
              </a:cxn>
              <a:cxn ang="0">
                <a:pos x="T10" y="T11"/>
              </a:cxn>
              <a:cxn ang="0">
                <a:pos x="T12" y="T13"/>
              </a:cxn>
            </a:cxnLst>
            <a:rect l="0" t="0" r="r" b="b"/>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noFill/>
          <a:ln w="19050" cap="flat" cmpd="sng">
            <a:solidFill>
              <a:srgbClr val="0E3A87"/>
            </a:solidFill>
            <a:bevel/>
          </a:ln>
        </p:spPr>
        <p:txBody>
          <a:bodyPr lIns="295680" tIns="326199" rIns="295681" bIns="326198" anchor="ctr"/>
          <a:lstStyle/>
          <a:p>
            <a:pPr marL="0" lvl="0" algn="ctr" defTabSz="914400" rtl="0" eaLnBrk="1" latinLnBrk="0" hangingPunct="1">
              <a:lnSpc>
                <a:spcPct val="100000"/>
              </a:lnSpc>
            </a:pPr>
            <a:r>
              <a:rPr lang="zh-CN" altLang="en-US" b="1" dirty="0" smtClean="0">
                <a:solidFill>
                  <a:srgbClr val="0E3A87"/>
                </a:solidFill>
                <a:latin typeface="微软雅黑" panose="020B0503020204020204" charset="-122"/>
                <a:ea typeface="微软雅黑" panose="020B0503020204020204" charset="-122"/>
                <a:sym typeface="+mn-ea"/>
              </a:rPr>
              <a:t>输入标题</a:t>
            </a:r>
            <a:endParaRPr kumimoji="0" lang="zh-CN" altLang="en-US" sz="1350" b="0" i="0" u="none" strike="noStrike" kern="1200" cap="none" spc="0" normalizeH="0" baseline="0" noProof="0" dirty="0">
              <a:ln>
                <a:noFill/>
              </a:ln>
              <a:solidFill>
                <a:srgbClr val="0E3A87"/>
              </a:solidFill>
              <a:effectLst/>
              <a:uLnTx/>
              <a:uFillTx/>
              <a:latin typeface="+mn-lt"/>
              <a:ea typeface="微软雅黑" panose="020B0503020204020204" charset="-122"/>
              <a:cs typeface="+mn-cs"/>
            </a:endParaRPr>
          </a:p>
        </p:txBody>
      </p:sp>
      <p:sp>
        <p:nvSpPr>
          <p:cNvPr id="12" name="任意多边形 24"/>
          <p:cNvSpPr/>
          <p:nvPr/>
        </p:nvSpPr>
        <p:spPr bwMode="auto">
          <a:xfrm>
            <a:off x="2463165" y="4425315"/>
            <a:ext cx="1170305" cy="1344930"/>
          </a:xfrm>
          <a:custGeom>
            <a:avLst/>
            <a:gdLst>
              <a:gd name="T0" fmla="*/ 753236 w 1506471"/>
              <a:gd name="T1" fmla="*/ 0 h 1310630"/>
              <a:gd name="T2" fmla="*/ 1506470 w 1506471"/>
              <a:gd name="T3" fmla="*/ 285063 h 1310630"/>
              <a:gd name="T4" fmla="*/ 1506470 w 1506471"/>
              <a:gd name="T5" fmla="*/ 1025568 h 1310630"/>
              <a:gd name="T6" fmla="*/ 753236 w 1506471"/>
              <a:gd name="T7" fmla="*/ 1310630 h 1310630"/>
              <a:gd name="T8" fmla="*/ 1 w 1506471"/>
              <a:gd name="T9" fmla="*/ 1025568 h 1310630"/>
              <a:gd name="T10" fmla="*/ 1 w 1506471"/>
              <a:gd name="T11" fmla="*/ 285063 h 1310630"/>
              <a:gd name="T12" fmla="*/ 753236 w 1506471"/>
              <a:gd name="T13" fmla="*/ 0 h 1310630"/>
            </a:gdLst>
            <a:ahLst/>
            <a:cxnLst>
              <a:cxn ang="0">
                <a:pos x="T0" y="T1"/>
              </a:cxn>
              <a:cxn ang="0">
                <a:pos x="T2" y="T3"/>
              </a:cxn>
              <a:cxn ang="0">
                <a:pos x="T4" y="T5"/>
              </a:cxn>
              <a:cxn ang="0">
                <a:pos x="T6" y="T7"/>
              </a:cxn>
              <a:cxn ang="0">
                <a:pos x="T8" y="T9"/>
              </a:cxn>
              <a:cxn ang="0">
                <a:pos x="T10" y="T11"/>
              </a:cxn>
              <a:cxn ang="0">
                <a:pos x="T12" y="T13"/>
              </a:cxn>
            </a:cxnLst>
            <a:rect l="0" t="0" r="r" b="b"/>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blipFill dpi="0" rotWithShape="1">
            <a:blip r:embed="rId4"/>
            <a:srcRect/>
            <a:stretch>
              <a:fillRect/>
            </a:stretch>
          </a:blipFill>
          <a:ln w="38100" cap="flat" cmpd="sng">
            <a:noFill/>
            <a:bevel/>
          </a:ln>
        </p:spPr>
        <p:txBody>
          <a:bodyPr lIns="204240" tIns="234759" rIns="204241" bIns="234758" anchor="ctr"/>
          <a:lstStyle/>
          <a:p>
            <a:pPr marL="0" marR="0" lvl="0" indent="0" algn="l" defTabSz="6858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rgbClr val="0E3A87"/>
              </a:solidFill>
              <a:effectLst/>
              <a:uLnTx/>
              <a:uFillTx/>
              <a:latin typeface="+mn-lt"/>
              <a:ea typeface="微软雅黑" panose="020B0503020204020204" charset="-122"/>
              <a:cs typeface="+mn-cs"/>
            </a:endParaRPr>
          </a:p>
        </p:txBody>
      </p:sp>
      <p:sp>
        <p:nvSpPr>
          <p:cNvPr id="13" name="任意多边形 25"/>
          <p:cNvSpPr/>
          <p:nvPr/>
        </p:nvSpPr>
        <p:spPr bwMode="auto">
          <a:xfrm>
            <a:off x="1784350" y="3283585"/>
            <a:ext cx="1170305" cy="1344930"/>
          </a:xfrm>
          <a:custGeom>
            <a:avLst/>
            <a:gdLst>
              <a:gd name="T0" fmla="*/ 753236 w 1506471"/>
              <a:gd name="T1" fmla="*/ 0 h 1310630"/>
              <a:gd name="T2" fmla="*/ 1506470 w 1506471"/>
              <a:gd name="T3" fmla="*/ 285063 h 1310630"/>
              <a:gd name="T4" fmla="*/ 1506470 w 1506471"/>
              <a:gd name="T5" fmla="*/ 1025568 h 1310630"/>
              <a:gd name="T6" fmla="*/ 753236 w 1506471"/>
              <a:gd name="T7" fmla="*/ 1310630 h 1310630"/>
              <a:gd name="T8" fmla="*/ 1 w 1506471"/>
              <a:gd name="T9" fmla="*/ 1025568 h 1310630"/>
              <a:gd name="T10" fmla="*/ 1 w 1506471"/>
              <a:gd name="T11" fmla="*/ 285063 h 1310630"/>
              <a:gd name="T12" fmla="*/ 753236 w 1506471"/>
              <a:gd name="T13" fmla="*/ 0 h 1310630"/>
            </a:gdLst>
            <a:ahLst/>
            <a:cxnLst>
              <a:cxn ang="0">
                <a:pos x="T0" y="T1"/>
              </a:cxn>
              <a:cxn ang="0">
                <a:pos x="T2" y="T3"/>
              </a:cxn>
              <a:cxn ang="0">
                <a:pos x="T4" y="T5"/>
              </a:cxn>
              <a:cxn ang="0">
                <a:pos x="T6" y="T7"/>
              </a:cxn>
              <a:cxn ang="0">
                <a:pos x="T8" y="T9"/>
              </a:cxn>
              <a:cxn ang="0">
                <a:pos x="T10" y="T11"/>
              </a:cxn>
              <a:cxn ang="0">
                <a:pos x="T12" y="T13"/>
              </a:cxn>
            </a:cxnLst>
            <a:rect l="0" t="0" r="r" b="b"/>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blipFill dpi="0" rotWithShape="1">
            <a:blip r:embed="rId5"/>
            <a:srcRect/>
            <a:stretch>
              <a:fillRect/>
            </a:stretch>
          </a:blipFill>
          <a:ln w="38100" cap="flat" cmpd="sng">
            <a:noFill/>
            <a:bevel/>
          </a:ln>
        </p:spPr>
        <p:txBody>
          <a:bodyPr lIns="295680" tIns="326199" rIns="295681" bIns="326198" anchor="ctr"/>
          <a:lstStyle/>
          <a:p>
            <a:pPr marL="0" marR="0" lvl="0" indent="0" algn="l" defTabSz="6858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rgbClr val="0E3A87"/>
              </a:solidFill>
              <a:effectLst/>
              <a:uLnTx/>
              <a:uFillTx/>
              <a:latin typeface="+mn-lt"/>
              <a:ea typeface="微软雅黑" panose="020B0503020204020204" charset="-122"/>
              <a:cs typeface="+mn-cs"/>
            </a:endParaRPr>
          </a:p>
        </p:txBody>
      </p:sp>
      <p:sp>
        <p:nvSpPr>
          <p:cNvPr id="50203" name="矩形 13"/>
          <p:cNvSpPr/>
          <p:nvPr/>
        </p:nvSpPr>
        <p:spPr>
          <a:xfrm>
            <a:off x="5886450" y="1376045"/>
            <a:ext cx="3491865" cy="922020"/>
          </a:xfrm>
          <a:prstGeom prst="rect">
            <a:avLst/>
          </a:prstGeom>
          <a:noFill/>
          <a:ln w="9525">
            <a:noFill/>
          </a:ln>
        </p:spPr>
        <p:txBody>
          <a:bodyPr wrap="square">
            <a:spAutoFit/>
          </a:bodyPr>
          <a:lstStyle/>
          <a:p>
            <a:pPr lvl="0" algn="l" defTabSz="685800" eaLnBrk="1" hangingPunct="1">
              <a:lnSpc>
                <a:spcPct val="150000"/>
              </a:lnSpc>
              <a:spcBef>
                <a:spcPts val="0"/>
              </a:spcBef>
              <a:spcAft>
                <a:spcPts val="0"/>
              </a:spcAft>
              <a:buClrTx/>
              <a:buSzTx/>
              <a:buFontTx/>
              <a:defRPr/>
            </a:pPr>
            <a:r>
              <a:rPr lang="zh-CN" altLang="en-US" sz="1200" dirty="0">
                <a:solidFill>
                  <a:srgbClr val="0E3A87"/>
                </a:solidFill>
                <a:latin typeface="微软雅黑" panose="020B0503020204020204" charset="-122"/>
                <a:ea typeface="微软雅黑" panose="020B0503020204020204" charset="-122"/>
                <a:sym typeface="+mn-ea"/>
              </a:rPr>
              <a:t>If they throw stones at you, don’t throw back, use them to build your own foundation instead.</a:t>
            </a:r>
          </a:p>
        </p:txBody>
      </p:sp>
      <p:sp>
        <p:nvSpPr>
          <p:cNvPr id="50201" name="矩形 13"/>
          <p:cNvSpPr/>
          <p:nvPr/>
        </p:nvSpPr>
        <p:spPr>
          <a:xfrm>
            <a:off x="6899910" y="2967990"/>
            <a:ext cx="3583305" cy="922020"/>
          </a:xfrm>
          <a:prstGeom prst="rect">
            <a:avLst/>
          </a:prstGeom>
          <a:noFill/>
          <a:ln w="9525">
            <a:noFill/>
          </a:ln>
        </p:spPr>
        <p:txBody>
          <a:bodyPr wrap="square">
            <a:spAutoFit/>
          </a:bodyPr>
          <a:lstStyle/>
          <a:p>
            <a:pPr lvl="0" algn="l" defTabSz="685800" eaLnBrk="1" hangingPunct="1">
              <a:lnSpc>
                <a:spcPct val="150000"/>
              </a:lnSpc>
              <a:spcBef>
                <a:spcPts val="0"/>
              </a:spcBef>
              <a:spcAft>
                <a:spcPts val="0"/>
              </a:spcAft>
              <a:buClrTx/>
              <a:buSzTx/>
              <a:buFontTx/>
              <a:defRPr/>
            </a:pPr>
            <a:r>
              <a:rPr lang="zh-CN" altLang="en-US" sz="1200" dirty="0">
                <a:solidFill>
                  <a:srgbClr val="0E3A87"/>
                </a:solidFill>
                <a:latin typeface="微软雅黑" panose="020B0503020204020204" charset="-122"/>
                <a:ea typeface="微软雅黑" panose="020B0503020204020204" charset="-122"/>
                <a:sym typeface="+mn-ea"/>
              </a:rPr>
              <a:t>If they throw stones at you, don’t throw back, use them to build your own foundation instead.</a:t>
            </a:r>
          </a:p>
        </p:txBody>
      </p:sp>
      <p:sp>
        <p:nvSpPr>
          <p:cNvPr id="50199" name="矩形 13"/>
          <p:cNvSpPr/>
          <p:nvPr/>
        </p:nvSpPr>
        <p:spPr>
          <a:xfrm>
            <a:off x="6607175" y="4636770"/>
            <a:ext cx="3614420" cy="922020"/>
          </a:xfrm>
          <a:prstGeom prst="rect">
            <a:avLst/>
          </a:prstGeom>
          <a:noFill/>
          <a:ln w="9525">
            <a:noFill/>
          </a:ln>
        </p:spPr>
        <p:txBody>
          <a:bodyPr wrap="square">
            <a:spAutoFit/>
          </a:bodyPr>
          <a:lstStyle/>
          <a:p>
            <a:pPr lvl="0" algn="l" defTabSz="685800" eaLnBrk="1" hangingPunct="1">
              <a:lnSpc>
                <a:spcPct val="150000"/>
              </a:lnSpc>
              <a:spcBef>
                <a:spcPts val="0"/>
              </a:spcBef>
              <a:spcAft>
                <a:spcPts val="0"/>
              </a:spcAft>
              <a:buClrTx/>
              <a:buSzTx/>
              <a:buFontTx/>
              <a:defRPr/>
            </a:pPr>
            <a:r>
              <a:rPr lang="zh-CN" altLang="en-US" sz="1200" dirty="0">
                <a:solidFill>
                  <a:srgbClr val="0E3A87"/>
                </a:solidFill>
                <a:latin typeface="微软雅黑" panose="020B0503020204020204" charset="-122"/>
                <a:ea typeface="微软雅黑" panose="020B0503020204020204" charset="-122"/>
                <a:sym typeface="+mn-ea"/>
              </a:rPr>
              <a:t>If they throw stones at you, don’t throw back, use them to build your own foundation instead.</a:t>
            </a:r>
          </a:p>
        </p:txBody>
      </p:sp>
      <p:sp>
        <p:nvSpPr>
          <p:cNvPr id="21" name="任意多边形 20"/>
          <p:cNvSpPr/>
          <p:nvPr/>
        </p:nvSpPr>
        <p:spPr bwMode="auto">
          <a:xfrm>
            <a:off x="2463165" y="2141855"/>
            <a:ext cx="1170305" cy="1344930"/>
          </a:xfrm>
          <a:custGeom>
            <a:avLst/>
            <a:gdLst>
              <a:gd name="T0" fmla="*/ 753236 w 1506471"/>
              <a:gd name="T1" fmla="*/ 0 h 1310630"/>
              <a:gd name="T2" fmla="*/ 1506470 w 1506471"/>
              <a:gd name="T3" fmla="*/ 285063 h 1310630"/>
              <a:gd name="T4" fmla="*/ 1506470 w 1506471"/>
              <a:gd name="T5" fmla="*/ 1025568 h 1310630"/>
              <a:gd name="T6" fmla="*/ 753236 w 1506471"/>
              <a:gd name="T7" fmla="*/ 1310630 h 1310630"/>
              <a:gd name="T8" fmla="*/ 1 w 1506471"/>
              <a:gd name="T9" fmla="*/ 1025568 h 1310630"/>
              <a:gd name="T10" fmla="*/ 1 w 1506471"/>
              <a:gd name="T11" fmla="*/ 285063 h 1310630"/>
              <a:gd name="T12" fmla="*/ 753236 w 1506471"/>
              <a:gd name="T13" fmla="*/ 0 h 1310630"/>
            </a:gdLst>
            <a:ahLst/>
            <a:cxnLst>
              <a:cxn ang="0">
                <a:pos x="T0" y="T1"/>
              </a:cxn>
              <a:cxn ang="0">
                <a:pos x="T2" y="T3"/>
              </a:cxn>
              <a:cxn ang="0">
                <a:pos x="T4" y="T5"/>
              </a:cxn>
              <a:cxn ang="0">
                <a:pos x="T6" y="T7"/>
              </a:cxn>
              <a:cxn ang="0">
                <a:pos x="T8" y="T9"/>
              </a:cxn>
              <a:cxn ang="0">
                <a:pos x="T10" y="T11"/>
              </a:cxn>
              <a:cxn ang="0">
                <a:pos x="T12" y="T13"/>
              </a:cxn>
            </a:cxnLst>
            <a:rect l="0" t="0" r="r" b="b"/>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noFill/>
          <a:ln w="19050" cap="flat" cmpd="sng">
            <a:solidFill>
              <a:srgbClr val="0E3A87"/>
            </a:solidFill>
            <a:bevel/>
          </a:ln>
        </p:spPr>
        <p:txBody>
          <a:bodyPr lIns="204240" tIns="234759" rIns="204241" bIns="234758" anchor="ctr"/>
          <a:lstStyle/>
          <a:p>
            <a:pPr marL="0" lvl="0" algn="ctr" defTabSz="914400" rtl="0" eaLnBrk="1" latinLnBrk="0" hangingPunct="1">
              <a:lnSpc>
                <a:spcPct val="100000"/>
              </a:lnSpc>
            </a:pPr>
            <a:r>
              <a:rPr lang="zh-CN" altLang="en-US" b="1" dirty="0" smtClean="0">
                <a:solidFill>
                  <a:srgbClr val="0E3A87"/>
                </a:solidFill>
                <a:latin typeface="微软雅黑" panose="020B0503020204020204" charset="-122"/>
                <a:ea typeface="微软雅黑" panose="020B0503020204020204" charset="-122"/>
                <a:sym typeface="+mn-ea"/>
              </a:rPr>
              <a:t>输入</a:t>
            </a:r>
          </a:p>
          <a:p>
            <a:pPr marL="0" lvl="0" algn="ctr" defTabSz="914400" rtl="0" eaLnBrk="1" latinLnBrk="0" hangingPunct="1">
              <a:lnSpc>
                <a:spcPct val="100000"/>
              </a:lnSpc>
            </a:pPr>
            <a:r>
              <a:rPr lang="zh-CN" altLang="en-US" b="1" dirty="0" smtClean="0">
                <a:solidFill>
                  <a:srgbClr val="0E3A87"/>
                </a:solidFill>
                <a:latin typeface="微软雅黑" panose="020B0503020204020204" charset="-122"/>
                <a:ea typeface="微软雅黑" panose="020B0503020204020204" charset="-122"/>
                <a:sym typeface="+mn-ea"/>
              </a:rPr>
              <a:t>标题</a:t>
            </a:r>
            <a:endParaRPr kumimoji="0" lang="zh-CN" altLang="en-US" sz="1350" b="0" i="0" u="none" strike="noStrike" kern="1200" cap="none" spc="0" normalizeH="0" baseline="0" noProof="0" dirty="0">
              <a:ln>
                <a:noFill/>
              </a:ln>
              <a:solidFill>
                <a:srgbClr val="0E3A87"/>
              </a:solidFill>
              <a:effectLst/>
              <a:uLnTx/>
              <a:uFillTx/>
              <a:latin typeface="+mn-lt"/>
              <a:ea typeface="微软雅黑" panose="020B0503020204020204" charset="-122"/>
              <a:cs typeface="+mn-cs"/>
            </a:endParaRPr>
          </a:p>
        </p:txBody>
      </p:sp>
      <p:sp>
        <p:nvSpPr>
          <p:cNvPr id="24" name="任意多边形 19"/>
          <p:cNvSpPr/>
          <p:nvPr/>
        </p:nvSpPr>
        <p:spPr bwMode="auto">
          <a:xfrm>
            <a:off x="3093085" y="3283585"/>
            <a:ext cx="1170305" cy="1344930"/>
          </a:xfrm>
          <a:custGeom>
            <a:avLst/>
            <a:gdLst>
              <a:gd name="T0" fmla="*/ 753236 w 1506471"/>
              <a:gd name="T1" fmla="*/ 0 h 1310630"/>
              <a:gd name="T2" fmla="*/ 1506470 w 1506471"/>
              <a:gd name="T3" fmla="*/ 285063 h 1310630"/>
              <a:gd name="T4" fmla="*/ 1506470 w 1506471"/>
              <a:gd name="T5" fmla="*/ 1025568 h 1310630"/>
              <a:gd name="T6" fmla="*/ 753236 w 1506471"/>
              <a:gd name="T7" fmla="*/ 1310630 h 1310630"/>
              <a:gd name="T8" fmla="*/ 1 w 1506471"/>
              <a:gd name="T9" fmla="*/ 1025568 h 1310630"/>
              <a:gd name="T10" fmla="*/ 1 w 1506471"/>
              <a:gd name="T11" fmla="*/ 285063 h 1310630"/>
              <a:gd name="T12" fmla="*/ 753236 w 1506471"/>
              <a:gd name="T13" fmla="*/ 0 h 1310630"/>
            </a:gdLst>
            <a:ahLst/>
            <a:cxnLst>
              <a:cxn ang="0">
                <a:pos x="T0" y="T1"/>
              </a:cxn>
              <a:cxn ang="0">
                <a:pos x="T2" y="T3"/>
              </a:cxn>
              <a:cxn ang="0">
                <a:pos x="T4" y="T5"/>
              </a:cxn>
              <a:cxn ang="0">
                <a:pos x="T6" y="T7"/>
              </a:cxn>
              <a:cxn ang="0">
                <a:pos x="T8" y="T9"/>
              </a:cxn>
              <a:cxn ang="0">
                <a:pos x="T10" y="T11"/>
              </a:cxn>
              <a:cxn ang="0">
                <a:pos x="T12" y="T13"/>
              </a:cxn>
            </a:cxnLst>
            <a:rect l="0" t="0" r="r" b="b"/>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blipFill rotWithShape="1">
            <a:blip r:embed="rId6"/>
            <a:stretch>
              <a:fillRect/>
            </a:stretch>
          </a:blipFill>
          <a:ln w="19050" cap="flat" cmpd="sng">
            <a:noFill/>
            <a:bevel/>
          </a:ln>
        </p:spPr>
        <p:txBody>
          <a:bodyPr lIns="295680" tIns="326199" rIns="295681" bIns="326198" anchor="ctr"/>
          <a:lstStyle/>
          <a:p>
            <a:pPr marL="0" marR="0" lvl="0" indent="0" algn="l" defTabSz="6858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rgbClr val="0E3A87"/>
              </a:solidFill>
              <a:effectLst/>
              <a:uLnTx/>
              <a:uFillTx/>
              <a:latin typeface="+mn-lt"/>
              <a:ea typeface="微软雅黑" panose="020B0503020204020204" charset="-122"/>
              <a:cs typeface="+mn-cs"/>
            </a:endParaRPr>
          </a:p>
        </p:txBody>
      </p:sp>
      <p:sp>
        <p:nvSpPr>
          <p:cNvPr id="29" name="任意多边形 21"/>
          <p:cNvSpPr/>
          <p:nvPr/>
        </p:nvSpPr>
        <p:spPr bwMode="auto">
          <a:xfrm>
            <a:off x="4356735" y="3283585"/>
            <a:ext cx="1170305" cy="1344930"/>
          </a:xfrm>
          <a:custGeom>
            <a:avLst/>
            <a:gdLst>
              <a:gd name="T0" fmla="*/ 753236 w 1506471"/>
              <a:gd name="T1" fmla="*/ 0 h 1310630"/>
              <a:gd name="T2" fmla="*/ 1506470 w 1506471"/>
              <a:gd name="T3" fmla="*/ 285063 h 1310630"/>
              <a:gd name="T4" fmla="*/ 1506470 w 1506471"/>
              <a:gd name="T5" fmla="*/ 1025568 h 1310630"/>
              <a:gd name="T6" fmla="*/ 753236 w 1506471"/>
              <a:gd name="T7" fmla="*/ 1310630 h 1310630"/>
              <a:gd name="T8" fmla="*/ 1 w 1506471"/>
              <a:gd name="T9" fmla="*/ 1025568 h 1310630"/>
              <a:gd name="T10" fmla="*/ 1 w 1506471"/>
              <a:gd name="T11" fmla="*/ 285063 h 1310630"/>
              <a:gd name="T12" fmla="*/ 753236 w 1506471"/>
              <a:gd name="T13" fmla="*/ 0 h 1310630"/>
            </a:gdLst>
            <a:ahLst/>
            <a:cxnLst>
              <a:cxn ang="0">
                <a:pos x="T0" y="T1"/>
              </a:cxn>
              <a:cxn ang="0">
                <a:pos x="T2" y="T3"/>
              </a:cxn>
              <a:cxn ang="0">
                <a:pos x="T4" y="T5"/>
              </a:cxn>
              <a:cxn ang="0">
                <a:pos x="T6" y="T7"/>
              </a:cxn>
              <a:cxn ang="0">
                <a:pos x="T8" y="T9"/>
              </a:cxn>
              <a:cxn ang="0">
                <a:pos x="T10" y="T11"/>
              </a:cxn>
              <a:cxn ang="0">
                <a:pos x="T12" y="T13"/>
              </a:cxn>
            </a:cxnLst>
            <a:rect l="0" t="0" r="r" b="b"/>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noFill/>
          <a:ln w="19050" cap="flat" cmpd="sng">
            <a:solidFill>
              <a:srgbClr val="0E3A87"/>
            </a:solidFill>
            <a:bevel/>
          </a:ln>
        </p:spPr>
        <p:txBody>
          <a:bodyPr lIns="204240" tIns="234759" rIns="204241" bIns="234758" anchor="ctr"/>
          <a:lstStyle/>
          <a:p>
            <a:pPr marL="0" lvl="0" algn="ctr" defTabSz="914400" rtl="0" eaLnBrk="1" latinLnBrk="0" hangingPunct="1">
              <a:lnSpc>
                <a:spcPct val="100000"/>
              </a:lnSpc>
            </a:pPr>
            <a:r>
              <a:rPr lang="zh-CN" altLang="en-US" b="1" dirty="0" smtClean="0">
                <a:solidFill>
                  <a:srgbClr val="0E3A87"/>
                </a:solidFill>
                <a:latin typeface="微软雅黑" panose="020B0503020204020204" charset="-122"/>
                <a:ea typeface="微软雅黑" panose="020B0503020204020204" charset="-122"/>
                <a:sym typeface="+mn-ea"/>
              </a:rPr>
              <a:t>输入</a:t>
            </a:r>
          </a:p>
          <a:p>
            <a:pPr marL="0" lvl="0" algn="ctr" defTabSz="914400" rtl="0" eaLnBrk="1" latinLnBrk="0" hangingPunct="1">
              <a:lnSpc>
                <a:spcPct val="100000"/>
              </a:lnSpc>
            </a:pPr>
            <a:r>
              <a:rPr lang="zh-CN" altLang="en-US" b="1" dirty="0" smtClean="0">
                <a:solidFill>
                  <a:srgbClr val="0E3A87"/>
                </a:solidFill>
                <a:latin typeface="微软雅黑" panose="020B0503020204020204" charset="-122"/>
                <a:ea typeface="微软雅黑" panose="020B0503020204020204" charset="-122"/>
                <a:sym typeface="+mn-ea"/>
              </a:rPr>
              <a:t>标题</a:t>
            </a:r>
            <a:endParaRPr kumimoji="0" lang="zh-CN" altLang="en-US" sz="1350" b="0" i="0" u="none" strike="noStrike" kern="1200" cap="none" spc="0" normalizeH="0" baseline="0" noProof="0" dirty="0">
              <a:ln>
                <a:noFill/>
              </a:ln>
              <a:solidFill>
                <a:srgbClr val="0E3A87"/>
              </a:solidFill>
              <a:effectLst/>
              <a:uLnTx/>
              <a:uFillTx/>
              <a:latin typeface="+mn-lt"/>
              <a:ea typeface="微软雅黑" panose="020B0503020204020204" charset="-122"/>
              <a:cs typeface="+mn-cs"/>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Click="0" advTm="1000">
        <p15:prstTrans prst="pageCurlDouble"/>
      </p:transition>
    </mc:Choice>
    <mc:Fallback>
      <p:transition spd="slow" advClick="0"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wipe(left)">
                                      <p:cBhvr>
                                        <p:cTn id="13" dur="500"/>
                                        <p:tgtEl>
                                          <p:spTgt spid="3"/>
                                        </p:tgtEl>
                                      </p:cBhvr>
                                    </p:animEffect>
                                  </p:childTnLst>
                                </p:cTn>
                              </p:par>
                            </p:childTnLst>
                          </p:cTn>
                        </p:par>
                        <p:par>
                          <p:cTn id="14" fill="hold">
                            <p:stCondLst>
                              <p:cond delay="1000"/>
                            </p:stCondLst>
                            <p:childTnLst>
                              <p:par>
                                <p:cTn id="15" presetID="53" presetClass="entr" presetSubtype="16" fill="hold" grpId="0"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p:cTn id="17" dur="500" fill="hold"/>
                                        <p:tgtEl>
                                          <p:spTgt spid="11"/>
                                        </p:tgtEl>
                                        <p:attrNameLst>
                                          <p:attrName>ppt_w</p:attrName>
                                        </p:attrNameLst>
                                      </p:cBhvr>
                                      <p:tavLst>
                                        <p:tav tm="0">
                                          <p:val>
                                            <p:fltVal val="0"/>
                                          </p:val>
                                        </p:tav>
                                        <p:tav tm="100000">
                                          <p:val>
                                            <p:strVal val="#ppt_w"/>
                                          </p:val>
                                        </p:tav>
                                      </p:tavLst>
                                    </p:anim>
                                    <p:anim calcmode="lin" valueType="num">
                                      <p:cBhvr>
                                        <p:cTn id="18" dur="500" fill="hold"/>
                                        <p:tgtEl>
                                          <p:spTgt spid="11"/>
                                        </p:tgtEl>
                                        <p:attrNameLst>
                                          <p:attrName>ppt_h</p:attrName>
                                        </p:attrNameLst>
                                      </p:cBhvr>
                                      <p:tavLst>
                                        <p:tav tm="0">
                                          <p:val>
                                            <p:fltVal val="0"/>
                                          </p:val>
                                        </p:tav>
                                        <p:tav tm="100000">
                                          <p:val>
                                            <p:strVal val="#ppt_h"/>
                                          </p:val>
                                        </p:tav>
                                      </p:tavLst>
                                    </p:anim>
                                    <p:animEffect transition="in" filter="fade">
                                      <p:cBhvr>
                                        <p:cTn id="19" dur="500"/>
                                        <p:tgtEl>
                                          <p:spTgt spid="11"/>
                                        </p:tgtEl>
                                      </p:cBhvr>
                                    </p:animEffect>
                                  </p:childTnLst>
                                </p:cTn>
                              </p:par>
                            </p:childTnLst>
                          </p:cTn>
                        </p:par>
                        <p:par>
                          <p:cTn id="20" fill="hold">
                            <p:stCondLst>
                              <p:cond delay="1500"/>
                            </p:stCondLst>
                            <p:childTnLst>
                              <p:par>
                                <p:cTn id="21" presetID="53" presetClass="entr" presetSubtype="16" fill="hold" grpId="0" nodeType="afterEffect">
                                  <p:stCondLst>
                                    <p:cond delay="0"/>
                                  </p:stCondLst>
                                  <p:childTnLst>
                                    <p:set>
                                      <p:cBhvr>
                                        <p:cTn id="22" dur="1" fill="hold">
                                          <p:stCondLst>
                                            <p:cond delay="0"/>
                                          </p:stCondLst>
                                        </p:cTn>
                                        <p:tgtEl>
                                          <p:spTgt spid="21"/>
                                        </p:tgtEl>
                                        <p:attrNameLst>
                                          <p:attrName>style.visibility</p:attrName>
                                        </p:attrNameLst>
                                      </p:cBhvr>
                                      <p:to>
                                        <p:strVal val="visible"/>
                                      </p:to>
                                    </p:set>
                                    <p:anim calcmode="lin" valueType="num">
                                      <p:cBhvr>
                                        <p:cTn id="23" dur="500" fill="hold"/>
                                        <p:tgtEl>
                                          <p:spTgt spid="21"/>
                                        </p:tgtEl>
                                        <p:attrNameLst>
                                          <p:attrName>ppt_w</p:attrName>
                                        </p:attrNameLst>
                                      </p:cBhvr>
                                      <p:tavLst>
                                        <p:tav tm="0">
                                          <p:val>
                                            <p:fltVal val="0"/>
                                          </p:val>
                                        </p:tav>
                                        <p:tav tm="100000">
                                          <p:val>
                                            <p:strVal val="#ppt_w"/>
                                          </p:val>
                                        </p:tav>
                                      </p:tavLst>
                                    </p:anim>
                                    <p:anim calcmode="lin" valueType="num">
                                      <p:cBhvr>
                                        <p:cTn id="24" dur="500" fill="hold"/>
                                        <p:tgtEl>
                                          <p:spTgt spid="21"/>
                                        </p:tgtEl>
                                        <p:attrNameLst>
                                          <p:attrName>ppt_h</p:attrName>
                                        </p:attrNameLst>
                                      </p:cBhvr>
                                      <p:tavLst>
                                        <p:tav tm="0">
                                          <p:val>
                                            <p:fltVal val="0"/>
                                          </p:val>
                                        </p:tav>
                                        <p:tav tm="100000">
                                          <p:val>
                                            <p:strVal val="#ppt_h"/>
                                          </p:val>
                                        </p:tav>
                                      </p:tavLst>
                                    </p:anim>
                                    <p:animEffect transition="in" filter="fade">
                                      <p:cBhvr>
                                        <p:cTn id="25" dur="500"/>
                                        <p:tgtEl>
                                          <p:spTgt spid="21"/>
                                        </p:tgtEl>
                                      </p:cBhvr>
                                    </p:animEffect>
                                  </p:childTnLst>
                                </p:cTn>
                              </p:par>
                            </p:childTnLst>
                          </p:cTn>
                        </p:par>
                        <p:par>
                          <p:cTn id="26" fill="hold">
                            <p:stCondLst>
                              <p:cond delay="2000"/>
                            </p:stCondLst>
                            <p:childTnLst>
                              <p:par>
                                <p:cTn id="27" presetID="53" presetClass="entr" presetSubtype="16" fill="hold" grpId="0" nodeType="afterEffect">
                                  <p:stCondLst>
                                    <p:cond delay="0"/>
                                  </p:stCondLst>
                                  <p:childTnLst>
                                    <p:set>
                                      <p:cBhvr>
                                        <p:cTn id="28" dur="1" fill="hold">
                                          <p:stCondLst>
                                            <p:cond delay="0"/>
                                          </p:stCondLst>
                                        </p:cTn>
                                        <p:tgtEl>
                                          <p:spTgt spid="24"/>
                                        </p:tgtEl>
                                        <p:attrNameLst>
                                          <p:attrName>style.visibility</p:attrName>
                                        </p:attrNameLst>
                                      </p:cBhvr>
                                      <p:to>
                                        <p:strVal val="visible"/>
                                      </p:to>
                                    </p:set>
                                    <p:anim calcmode="lin" valueType="num">
                                      <p:cBhvr>
                                        <p:cTn id="29" dur="500" fill="hold"/>
                                        <p:tgtEl>
                                          <p:spTgt spid="24"/>
                                        </p:tgtEl>
                                        <p:attrNameLst>
                                          <p:attrName>ppt_w</p:attrName>
                                        </p:attrNameLst>
                                      </p:cBhvr>
                                      <p:tavLst>
                                        <p:tav tm="0">
                                          <p:val>
                                            <p:fltVal val="0"/>
                                          </p:val>
                                        </p:tav>
                                        <p:tav tm="100000">
                                          <p:val>
                                            <p:strVal val="#ppt_w"/>
                                          </p:val>
                                        </p:tav>
                                      </p:tavLst>
                                    </p:anim>
                                    <p:anim calcmode="lin" valueType="num">
                                      <p:cBhvr>
                                        <p:cTn id="30" dur="500" fill="hold"/>
                                        <p:tgtEl>
                                          <p:spTgt spid="24"/>
                                        </p:tgtEl>
                                        <p:attrNameLst>
                                          <p:attrName>ppt_h</p:attrName>
                                        </p:attrNameLst>
                                      </p:cBhvr>
                                      <p:tavLst>
                                        <p:tav tm="0">
                                          <p:val>
                                            <p:fltVal val="0"/>
                                          </p:val>
                                        </p:tav>
                                        <p:tav tm="100000">
                                          <p:val>
                                            <p:strVal val="#ppt_h"/>
                                          </p:val>
                                        </p:tav>
                                      </p:tavLst>
                                    </p:anim>
                                    <p:animEffect transition="in" filter="fade">
                                      <p:cBhvr>
                                        <p:cTn id="31" dur="500"/>
                                        <p:tgtEl>
                                          <p:spTgt spid="24"/>
                                        </p:tgtEl>
                                      </p:cBhvr>
                                    </p:animEffect>
                                  </p:childTnLst>
                                </p:cTn>
                              </p:par>
                            </p:childTnLst>
                          </p:cTn>
                        </p:par>
                        <p:par>
                          <p:cTn id="32" fill="hold">
                            <p:stCondLst>
                              <p:cond delay="2500"/>
                            </p:stCondLst>
                            <p:childTnLst>
                              <p:par>
                                <p:cTn id="33" presetID="53" presetClass="entr" presetSubtype="16" fill="hold" grpId="0" nodeType="afterEffect">
                                  <p:stCondLst>
                                    <p:cond delay="0"/>
                                  </p:stCondLst>
                                  <p:childTnLst>
                                    <p:set>
                                      <p:cBhvr>
                                        <p:cTn id="34" dur="1" fill="hold">
                                          <p:stCondLst>
                                            <p:cond delay="0"/>
                                          </p:stCondLst>
                                        </p:cTn>
                                        <p:tgtEl>
                                          <p:spTgt spid="29"/>
                                        </p:tgtEl>
                                        <p:attrNameLst>
                                          <p:attrName>style.visibility</p:attrName>
                                        </p:attrNameLst>
                                      </p:cBhvr>
                                      <p:to>
                                        <p:strVal val="visible"/>
                                      </p:to>
                                    </p:set>
                                    <p:anim calcmode="lin" valueType="num">
                                      <p:cBhvr>
                                        <p:cTn id="35" dur="500" fill="hold"/>
                                        <p:tgtEl>
                                          <p:spTgt spid="29"/>
                                        </p:tgtEl>
                                        <p:attrNameLst>
                                          <p:attrName>ppt_w</p:attrName>
                                        </p:attrNameLst>
                                      </p:cBhvr>
                                      <p:tavLst>
                                        <p:tav tm="0">
                                          <p:val>
                                            <p:fltVal val="0"/>
                                          </p:val>
                                        </p:tav>
                                        <p:tav tm="100000">
                                          <p:val>
                                            <p:strVal val="#ppt_w"/>
                                          </p:val>
                                        </p:tav>
                                      </p:tavLst>
                                    </p:anim>
                                    <p:anim calcmode="lin" valueType="num">
                                      <p:cBhvr>
                                        <p:cTn id="36" dur="500" fill="hold"/>
                                        <p:tgtEl>
                                          <p:spTgt spid="29"/>
                                        </p:tgtEl>
                                        <p:attrNameLst>
                                          <p:attrName>ppt_h</p:attrName>
                                        </p:attrNameLst>
                                      </p:cBhvr>
                                      <p:tavLst>
                                        <p:tav tm="0">
                                          <p:val>
                                            <p:fltVal val="0"/>
                                          </p:val>
                                        </p:tav>
                                        <p:tav tm="100000">
                                          <p:val>
                                            <p:strVal val="#ppt_h"/>
                                          </p:val>
                                        </p:tav>
                                      </p:tavLst>
                                    </p:anim>
                                    <p:animEffect transition="in" filter="fade">
                                      <p:cBhvr>
                                        <p:cTn id="37" dur="500"/>
                                        <p:tgtEl>
                                          <p:spTgt spid="29"/>
                                        </p:tgtEl>
                                      </p:cBhvr>
                                    </p:animEffect>
                                  </p:childTnLst>
                                </p:cTn>
                              </p:par>
                            </p:childTnLst>
                          </p:cTn>
                        </p:par>
                        <p:par>
                          <p:cTn id="38" fill="hold">
                            <p:stCondLst>
                              <p:cond delay="3000"/>
                            </p:stCondLst>
                            <p:childTnLst>
                              <p:par>
                                <p:cTn id="39" presetID="53" presetClass="entr" presetSubtype="16" fill="hold" grpId="0" nodeType="afterEffect">
                                  <p:stCondLst>
                                    <p:cond delay="0"/>
                                  </p:stCondLst>
                                  <p:childTnLst>
                                    <p:set>
                                      <p:cBhvr>
                                        <p:cTn id="40" dur="1" fill="hold">
                                          <p:stCondLst>
                                            <p:cond delay="0"/>
                                          </p:stCondLst>
                                        </p:cTn>
                                        <p:tgtEl>
                                          <p:spTgt spid="12"/>
                                        </p:tgtEl>
                                        <p:attrNameLst>
                                          <p:attrName>style.visibility</p:attrName>
                                        </p:attrNameLst>
                                      </p:cBhvr>
                                      <p:to>
                                        <p:strVal val="visible"/>
                                      </p:to>
                                    </p:set>
                                    <p:anim calcmode="lin" valueType="num">
                                      <p:cBhvr>
                                        <p:cTn id="41" dur="500" fill="hold"/>
                                        <p:tgtEl>
                                          <p:spTgt spid="12"/>
                                        </p:tgtEl>
                                        <p:attrNameLst>
                                          <p:attrName>ppt_w</p:attrName>
                                        </p:attrNameLst>
                                      </p:cBhvr>
                                      <p:tavLst>
                                        <p:tav tm="0">
                                          <p:val>
                                            <p:fltVal val="0"/>
                                          </p:val>
                                        </p:tav>
                                        <p:tav tm="100000">
                                          <p:val>
                                            <p:strVal val="#ppt_w"/>
                                          </p:val>
                                        </p:tav>
                                      </p:tavLst>
                                    </p:anim>
                                    <p:anim calcmode="lin" valueType="num">
                                      <p:cBhvr>
                                        <p:cTn id="42" dur="500" fill="hold"/>
                                        <p:tgtEl>
                                          <p:spTgt spid="12"/>
                                        </p:tgtEl>
                                        <p:attrNameLst>
                                          <p:attrName>ppt_h</p:attrName>
                                        </p:attrNameLst>
                                      </p:cBhvr>
                                      <p:tavLst>
                                        <p:tav tm="0">
                                          <p:val>
                                            <p:fltVal val="0"/>
                                          </p:val>
                                        </p:tav>
                                        <p:tav tm="100000">
                                          <p:val>
                                            <p:strVal val="#ppt_h"/>
                                          </p:val>
                                        </p:tav>
                                      </p:tavLst>
                                    </p:anim>
                                    <p:animEffect transition="in" filter="fade">
                                      <p:cBhvr>
                                        <p:cTn id="43" dur="500"/>
                                        <p:tgtEl>
                                          <p:spTgt spid="12"/>
                                        </p:tgtEl>
                                      </p:cBhvr>
                                    </p:animEffect>
                                  </p:childTnLst>
                                </p:cTn>
                              </p:par>
                            </p:childTnLst>
                          </p:cTn>
                        </p:par>
                        <p:par>
                          <p:cTn id="44" fill="hold">
                            <p:stCondLst>
                              <p:cond delay="3500"/>
                            </p:stCondLst>
                            <p:childTnLst>
                              <p:par>
                                <p:cTn id="45" presetID="14" presetClass="entr" presetSubtype="10" fill="hold" grpId="0" nodeType="afterEffect">
                                  <p:stCondLst>
                                    <p:cond delay="0"/>
                                  </p:stCondLst>
                                  <p:childTnLst>
                                    <p:set>
                                      <p:cBhvr>
                                        <p:cTn id="46" dur="1" fill="hold">
                                          <p:stCondLst>
                                            <p:cond delay="0"/>
                                          </p:stCondLst>
                                        </p:cTn>
                                        <p:tgtEl>
                                          <p:spTgt spid="10"/>
                                        </p:tgtEl>
                                        <p:attrNameLst>
                                          <p:attrName>style.visibility</p:attrName>
                                        </p:attrNameLst>
                                      </p:cBhvr>
                                      <p:to>
                                        <p:strVal val="visible"/>
                                      </p:to>
                                    </p:set>
                                    <p:animEffect transition="in" filter="randombar(horizontal)">
                                      <p:cBhvr>
                                        <p:cTn id="47" dur="500"/>
                                        <p:tgtEl>
                                          <p:spTgt spid="10"/>
                                        </p:tgtEl>
                                      </p:cBhvr>
                                    </p:animEffect>
                                  </p:childTnLst>
                                </p:cTn>
                              </p:par>
                            </p:childTnLst>
                          </p:cTn>
                        </p:par>
                        <p:par>
                          <p:cTn id="48" fill="hold">
                            <p:stCondLst>
                              <p:cond delay="4000"/>
                            </p:stCondLst>
                            <p:childTnLst>
                              <p:par>
                                <p:cTn id="49" presetID="53" presetClass="entr" presetSubtype="16" fill="hold" grpId="0" nodeType="afterEffect">
                                  <p:stCondLst>
                                    <p:cond delay="0"/>
                                  </p:stCondLst>
                                  <p:childTnLst>
                                    <p:set>
                                      <p:cBhvr>
                                        <p:cTn id="50" dur="1" fill="hold">
                                          <p:stCondLst>
                                            <p:cond delay="0"/>
                                          </p:stCondLst>
                                        </p:cTn>
                                        <p:tgtEl>
                                          <p:spTgt spid="13"/>
                                        </p:tgtEl>
                                        <p:attrNameLst>
                                          <p:attrName>style.visibility</p:attrName>
                                        </p:attrNameLst>
                                      </p:cBhvr>
                                      <p:to>
                                        <p:strVal val="visible"/>
                                      </p:to>
                                    </p:set>
                                    <p:anim calcmode="lin" valueType="num">
                                      <p:cBhvr>
                                        <p:cTn id="51" dur="500" fill="hold"/>
                                        <p:tgtEl>
                                          <p:spTgt spid="13"/>
                                        </p:tgtEl>
                                        <p:attrNameLst>
                                          <p:attrName>ppt_w</p:attrName>
                                        </p:attrNameLst>
                                      </p:cBhvr>
                                      <p:tavLst>
                                        <p:tav tm="0">
                                          <p:val>
                                            <p:fltVal val="0"/>
                                          </p:val>
                                        </p:tav>
                                        <p:tav tm="100000">
                                          <p:val>
                                            <p:strVal val="#ppt_w"/>
                                          </p:val>
                                        </p:tav>
                                      </p:tavLst>
                                    </p:anim>
                                    <p:anim calcmode="lin" valueType="num">
                                      <p:cBhvr>
                                        <p:cTn id="52" dur="500" fill="hold"/>
                                        <p:tgtEl>
                                          <p:spTgt spid="13"/>
                                        </p:tgtEl>
                                        <p:attrNameLst>
                                          <p:attrName>ppt_h</p:attrName>
                                        </p:attrNameLst>
                                      </p:cBhvr>
                                      <p:tavLst>
                                        <p:tav tm="0">
                                          <p:val>
                                            <p:fltVal val="0"/>
                                          </p:val>
                                        </p:tav>
                                        <p:tav tm="100000">
                                          <p:val>
                                            <p:strVal val="#ppt_h"/>
                                          </p:val>
                                        </p:tav>
                                      </p:tavLst>
                                    </p:anim>
                                    <p:animEffect transition="in" filter="fade">
                                      <p:cBhvr>
                                        <p:cTn id="53" dur="500"/>
                                        <p:tgtEl>
                                          <p:spTgt spid="13"/>
                                        </p:tgtEl>
                                      </p:cBhvr>
                                    </p:animEffect>
                                  </p:childTnLst>
                                </p:cTn>
                              </p:par>
                            </p:childTnLst>
                          </p:cTn>
                        </p:par>
                        <p:par>
                          <p:cTn id="54" fill="hold">
                            <p:stCondLst>
                              <p:cond delay="4500"/>
                            </p:stCondLst>
                            <p:childTnLst>
                              <p:par>
                                <p:cTn id="55" presetID="22" presetClass="entr" presetSubtype="8" fill="hold" grpId="0" nodeType="afterEffect">
                                  <p:stCondLst>
                                    <p:cond delay="0"/>
                                  </p:stCondLst>
                                  <p:childTnLst>
                                    <p:set>
                                      <p:cBhvr>
                                        <p:cTn id="56" dur="1" fill="hold">
                                          <p:stCondLst>
                                            <p:cond delay="0"/>
                                          </p:stCondLst>
                                        </p:cTn>
                                        <p:tgtEl>
                                          <p:spTgt spid="8"/>
                                        </p:tgtEl>
                                        <p:attrNameLst>
                                          <p:attrName>style.visibility</p:attrName>
                                        </p:attrNameLst>
                                      </p:cBhvr>
                                      <p:to>
                                        <p:strVal val="visible"/>
                                      </p:to>
                                    </p:set>
                                    <p:animEffect transition="in" filter="wipe(left)">
                                      <p:cBhvr>
                                        <p:cTn id="57" dur="500"/>
                                        <p:tgtEl>
                                          <p:spTgt spid="8"/>
                                        </p:tgtEl>
                                      </p:cBhvr>
                                    </p:animEffect>
                                  </p:childTnLst>
                                </p:cTn>
                              </p:par>
                              <p:par>
                                <p:cTn id="58" presetID="12" presetClass="entr" presetSubtype="4" fill="hold" grpId="0" nodeType="withEffect">
                                  <p:stCondLst>
                                    <p:cond delay="0"/>
                                  </p:stCondLst>
                                  <p:childTnLst>
                                    <p:set>
                                      <p:cBhvr>
                                        <p:cTn id="59" dur="1" fill="hold">
                                          <p:stCondLst>
                                            <p:cond delay="0"/>
                                          </p:stCondLst>
                                        </p:cTn>
                                        <p:tgtEl>
                                          <p:spTgt spid="50203"/>
                                        </p:tgtEl>
                                        <p:attrNameLst>
                                          <p:attrName>style.visibility</p:attrName>
                                        </p:attrNameLst>
                                      </p:cBhvr>
                                      <p:to>
                                        <p:strVal val="visible"/>
                                      </p:to>
                                    </p:set>
                                    <p:anim calcmode="lin" valueType="num">
                                      <p:cBhvr additive="base">
                                        <p:cTn id="60" dur="500"/>
                                        <p:tgtEl>
                                          <p:spTgt spid="50203"/>
                                        </p:tgtEl>
                                        <p:attrNameLst>
                                          <p:attrName>ppt_y</p:attrName>
                                        </p:attrNameLst>
                                      </p:cBhvr>
                                      <p:tavLst>
                                        <p:tav tm="0">
                                          <p:val>
                                            <p:strVal val="#ppt_y+#ppt_h*1.125000"/>
                                          </p:val>
                                        </p:tav>
                                        <p:tav tm="100000">
                                          <p:val>
                                            <p:strVal val="#ppt_y"/>
                                          </p:val>
                                        </p:tav>
                                      </p:tavLst>
                                    </p:anim>
                                    <p:animEffect transition="in" filter="wipe(up)">
                                      <p:cBhvr>
                                        <p:cTn id="61" dur="500"/>
                                        <p:tgtEl>
                                          <p:spTgt spid="50203"/>
                                        </p:tgtEl>
                                      </p:cBhvr>
                                    </p:animEffect>
                                  </p:childTnLst>
                                </p:cTn>
                              </p:par>
                            </p:childTnLst>
                          </p:cTn>
                        </p:par>
                        <p:par>
                          <p:cTn id="62" fill="hold">
                            <p:stCondLst>
                              <p:cond delay="5000"/>
                            </p:stCondLst>
                            <p:childTnLst>
                              <p:par>
                                <p:cTn id="63" presetID="22" presetClass="entr" presetSubtype="8" fill="hold" grpId="0" nodeType="afterEffect">
                                  <p:stCondLst>
                                    <p:cond delay="0"/>
                                  </p:stCondLst>
                                  <p:childTnLst>
                                    <p:set>
                                      <p:cBhvr>
                                        <p:cTn id="64" dur="1" fill="hold">
                                          <p:stCondLst>
                                            <p:cond delay="0"/>
                                          </p:stCondLst>
                                        </p:cTn>
                                        <p:tgtEl>
                                          <p:spTgt spid="9"/>
                                        </p:tgtEl>
                                        <p:attrNameLst>
                                          <p:attrName>style.visibility</p:attrName>
                                        </p:attrNameLst>
                                      </p:cBhvr>
                                      <p:to>
                                        <p:strVal val="visible"/>
                                      </p:to>
                                    </p:set>
                                    <p:animEffect transition="in" filter="wipe(left)">
                                      <p:cBhvr>
                                        <p:cTn id="65" dur="500"/>
                                        <p:tgtEl>
                                          <p:spTgt spid="9"/>
                                        </p:tgtEl>
                                      </p:cBhvr>
                                    </p:animEffect>
                                  </p:childTnLst>
                                </p:cTn>
                              </p:par>
                              <p:par>
                                <p:cTn id="66" presetID="12" presetClass="entr" presetSubtype="4" fill="hold" grpId="0" nodeType="withEffect">
                                  <p:stCondLst>
                                    <p:cond delay="0"/>
                                  </p:stCondLst>
                                  <p:childTnLst>
                                    <p:set>
                                      <p:cBhvr>
                                        <p:cTn id="67" dur="1" fill="hold">
                                          <p:stCondLst>
                                            <p:cond delay="0"/>
                                          </p:stCondLst>
                                        </p:cTn>
                                        <p:tgtEl>
                                          <p:spTgt spid="50201"/>
                                        </p:tgtEl>
                                        <p:attrNameLst>
                                          <p:attrName>style.visibility</p:attrName>
                                        </p:attrNameLst>
                                      </p:cBhvr>
                                      <p:to>
                                        <p:strVal val="visible"/>
                                      </p:to>
                                    </p:set>
                                    <p:anim calcmode="lin" valueType="num">
                                      <p:cBhvr additive="base">
                                        <p:cTn id="68" dur="500"/>
                                        <p:tgtEl>
                                          <p:spTgt spid="50201"/>
                                        </p:tgtEl>
                                        <p:attrNameLst>
                                          <p:attrName>ppt_y</p:attrName>
                                        </p:attrNameLst>
                                      </p:cBhvr>
                                      <p:tavLst>
                                        <p:tav tm="0">
                                          <p:val>
                                            <p:strVal val="#ppt_y+#ppt_h*1.125000"/>
                                          </p:val>
                                        </p:tav>
                                        <p:tav tm="100000">
                                          <p:val>
                                            <p:strVal val="#ppt_y"/>
                                          </p:val>
                                        </p:tav>
                                      </p:tavLst>
                                    </p:anim>
                                    <p:animEffect transition="in" filter="wipe(up)">
                                      <p:cBhvr>
                                        <p:cTn id="69" dur="500"/>
                                        <p:tgtEl>
                                          <p:spTgt spid="50201"/>
                                        </p:tgtEl>
                                      </p:cBhvr>
                                    </p:animEffect>
                                  </p:childTnLst>
                                </p:cTn>
                              </p:par>
                            </p:childTnLst>
                          </p:cTn>
                        </p:par>
                        <p:par>
                          <p:cTn id="70" fill="hold">
                            <p:stCondLst>
                              <p:cond delay="5500"/>
                            </p:stCondLst>
                            <p:childTnLst>
                              <p:par>
                                <p:cTn id="71" presetID="22" presetClass="entr" presetSubtype="8" fill="hold" grpId="0" nodeType="afterEffect">
                                  <p:stCondLst>
                                    <p:cond delay="0"/>
                                  </p:stCondLst>
                                  <p:childTnLst>
                                    <p:set>
                                      <p:cBhvr>
                                        <p:cTn id="72" dur="1" fill="hold">
                                          <p:stCondLst>
                                            <p:cond delay="0"/>
                                          </p:stCondLst>
                                        </p:cTn>
                                        <p:tgtEl>
                                          <p:spTgt spid="7"/>
                                        </p:tgtEl>
                                        <p:attrNameLst>
                                          <p:attrName>style.visibility</p:attrName>
                                        </p:attrNameLst>
                                      </p:cBhvr>
                                      <p:to>
                                        <p:strVal val="visible"/>
                                      </p:to>
                                    </p:set>
                                    <p:animEffect transition="in" filter="wipe(left)">
                                      <p:cBhvr>
                                        <p:cTn id="73" dur="500"/>
                                        <p:tgtEl>
                                          <p:spTgt spid="7"/>
                                        </p:tgtEl>
                                      </p:cBhvr>
                                    </p:animEffect>
                                  </p:childTnLst>
                                </p:cTn>
                              </p:par>
                              <p:par>
                                <p:cTn id="74" presetID="12" presetClass="entr" presetSubtype="4" fill="hold" grpId="0" nodeType="withEffect">
                                  <p:stCondLst>
                                    <p:cond delay="0"/>
                                  </p:stCondLst>
                                  <p:childTnLst>
                                    <p:set>
                                      <p:cBhvr>
                                        <p:cTn id="75" dur="1" fill="hold">
                                          <p:stCondLst>
                                            <p:cond delay="0"/>
                                          </p:stCondLst>
                                        </p:cTn>
                                        <p:tgtEl>
                                          <p:spTgt spid="50199"/>
                                        </p:tgtEl>
                                        <p:attrNameLst>
                                          <p:attrName>style.visibility</p:attrName>
                                        </p:attrNameLst>
                                      </p:cBhvr>
                                      <p:to>
                                        <p:strVal val="visible"/>
                                      </p:to>
                                    </p:set>
                                    <p:anim calcmode="lin" valueType="num">
                                      <p:cBhvr additive="base">
                                        <p:cTn id="76" dur="500"/>
                                        <p:tgtEl>
                                          <p:spTgt spid="50199"/>
                                        </p:tgtEl>
                                        <p:attrNameLst>
                                          <p:attrName>ppt_y</p:attrName>
                                        </p:attrNameLst>
                                      </p:cBhvr>
                                      <p:tavLst>
                                        <p:tav tm="0">
                                          <p:val>
                                            <p:strVal val="#ppt_y+#ppt_h*1.125000"/>
                                          </p:val>
                                        </p:tav>
                                        <p:tav tm="100000">
                                          <p:val>
                                            <p:strVal val="#ppt_y"/>
                                          </p:val>
                                        </p:tav>
                                      </p:tavLst>
                                    </p:anim>
                                    <p:animEffect transition="in" filter="wipe(up)">
                                      <p:cBhvr>
                                        <p:cTn id="77" dur="500"/>
                                        <p:tgtEl>
                                          <p:spTgt spid="501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bldLvl="0" animBg="1"/>
      <p:bldP spid="7" grpId="0" bldLvl="0" animBg="1"/>
      <p:bldP spid="8" grpId="0" bldLvl="0" animBg="1"/>
      <p:bldP spid="9" grpId="0" bldLvl="0" animBg="1"/>
      <p:bldP spid="10" grpId="0" bldLvl="0" animBg="1"/>
      <p:bldP spid="11" grpId="0" bldLvl="0" animBg="1"/>
      <p:bldP spid="12" grpId="0" bldLvl="0" animBg="1"/>
      <p:bldP spid="13" grpId="0" bldLvl="0" animBg="1"/>
      <p:bldP spid="50203" grpId="0"/>
      <p:bldP spid="50201" grpId="0"/>
      <p:bldP spid="50199" grpId="0"/>
      <p:bldP spid="21" grpId="0" animBg="1"/>
      <p:bldP spid="24" grpId="0" bldLvl="0" animBg="1"/>
      <p:bldP spid="2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32"/>
          <p:cNvSpPr txBox="1"/>
          <p:nvPr userDrawn="1"/>
        </p:nvSpPr>
        <p:spPr>
          <a:xfrm>
            <a:off x="348344" y="293371"/>
            <a:ext cx="2423160" cy="345440"/>
          </a:xfrm>
          <a:prstGeom prst="rect">
            <a:avLst/>
          </a:prstGeom>
          <a:noFill/>
        </p:spPr>
        <p:txBody>
          <a:bodyPr wrap="none" lIns="68584" tIns="34292" rIns="68584" bIns="34292">
            <a:spAutoFit/>
          </a:bodyPr>
          <a:lstStyle/>
          <a:p>
            <a:pPr defTabSz="685165">
              <a:defRPr/>
            </a:pPr>
            <a:r>
              <a:rPr lang="zh-CN" altLang="en-US" b="1" dirty="0">
                <a:solidFill>
                  <a:srgbClr val="0E3A87"/>
                </a:solidFill>
                <a:latin typeface="微软雅黑" panose="020B0503020204020204" charset="-122"/>
                <a:ea typeface="微软雅黑" panose="020B0503020204020204" charset="-122"/>
                <a:cs typeface="+mn-ea"/>
                <a:sym typeface="+mn-lt"/>
              </a:rPr>
              <a:t>单击此处输入标题文本</a:t>
            </a:r>
          </a:p>
        </p:txBody>
      </p:sp>
      <p:sp>
        <p:nvSpPr>
          <p:cNvPr id="5" name="矩形 4"/>
          <p:cNvSpPr/>
          <p:nvPr userDrawn="1"/>
        </p:nvSpPr>
        <p:spPr>
          <a:xfrm>
            <a:off x="0" y="257176"/>
            <a:ext cx="160366" cy="417513"/>
          </a:xfrm>
          <a:prstGeom prst="rect">
            <a:avLst/>
          </a:prstGeom>
          <a:solidFill>
            <a:srgbClr val="0E3A87"/>
          </a:solidFill>
          <a:ln>
            <a:noFill/>
          </a:ln>
        </p:spPr>
        <p:style>
          <a:lnRef idx="2">
            <a:schemeClr val="accent1">
              <a:shade val="50000"/>
            </a:schemeClr>
          </a:lnRef>
          <a:fillRef idx="1">
            <a:schemeClr val="accent1"/>
          </a:fillRef>
          <a:effectRef idx="0">
            <a:schemeClr val="accent1"/>
          </a:effectRef>
          <a:fontRef idx="minor">
            <a:schemeClr val="lt1"/>
          </a:fontRef>
        </p:style>
        <p:txBody>
          <a:bodyPr lIns="68584" tIns="34292" rIns="68584" bIns="34292" anchor="ctr"/>
          <a:lstStyle/>
          <a:p>
            <a:pPr algn="ctr" defTabSz="685165">
              <a:defRPr/>
            </a:pPr>
            <a:endParaRPr lang="zh-CN" altLang="en-US" sz="1400" dirty="0">
              <a:solidFill>
                <a:srgbClr val="E7E6E6">
                  <a:lumMod val="50000"/>
                </a:srgbClr>
              </a:solidFill>
              <a:cs typeface="+mn-ea"/>
              <a:sym typeface="+mn-lt"/>
            </a:endParaRPr>
          </a:p>
        </p:txBody>
      </p:sp>
      <p:grpSp>
        <p:nvGrpSpPr>
          <p:cNvPr id="18" name="Group 17"/>
          <p:cNvGrpSpPr/>
          <p:nvPr/>
        </p:nvGrpSpPr>
        <p:grpSpPr>
          <a:xfrm>
            <a:off x="1645419" y="2164641"/>
            <a:ext cx="262391" cy="261568"/>
            <a:chOff x="2138511" y="2464802"/>
            <a:chExt cx="354012" cy="352956"/>
          </a:xfrm>
          <a:solidFill>
            <a:srgbClr val="0E3A87">
              <a:alpha val="70000"/>
            </a:srgbClr>
          </a:solidFill>
        </p:grpSpPr>
        <p:sp>
          <p:nvSpPr>
            <p:cNvPr id="19" name="Oval 18"/>
            <p:cNvSpPr>
              <a:spLocks noChangeArrowheads="1"/>
            </p:cNvSpPr>
            <p:nvPr/>
          </p:nvSpPr>
          <p:spPr bwMode="auto">
            <a:xfrm>
              <a:off x="2229830" y="2555417"/>
              <a:ext cx="171376" cy="17172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solidFill>
                  <a:prstClr val="black"/>
                </a:solidFill>
              </a:endParaRPr>
            </a:p>
          </p:txBody>
        </p:sp>
        <p:sp>
          <p:nvSpPr>
            <p:cNvPr id="20" name="Freeform 19"/>
            <p:cNvSpPr>
              <a:spLocks noEditPoints="1"/>
            </p:cNvSpPr>
            <p:nvPr/>
          </p:nvSpPr>
          <p:spPr bwMode="auto">
            <a:xfrm>
              <a:off x="2138511" y="2464802"/>
              <a:ext cx="354012" cy="352956"/>
            </a:xfrm>
            <a:custGeom>
              <a:avLst/>
              <a:gdLst>
                <a:gd name="T0" fmla="*/ 212 w 423"/>
                <a:gd name="T1" fmla="*/ 0 h 424"/>
                <a:gd name="T2" fmla="*/ 0 w 423"/>
                <a:gd name="T3" fmla="*/ 212 h 424"/>
                <a:gd name="T4" fmla="*/ 212 w 423"/>
                <a:gd name="T5" fmla="*/ 424 h 424"/>
                <a:gd name="T6" fmla="*/ 423 w 423"/>
                <a:gd name="T7" fmla="*/ 212 h 424"/>
                <a:gd name="T8" fmla="*/ 212 w 423"/>
                <a:gd name="T9" fmla="*/ 0 h 424"/>
                <a:gd name="T10" fmla="*/ 212 w 423"/>
                <a:gd name="T11" fmla="*/ 386 h 424"/>
                <a:gd name="T12" fmla="*/ 38 w 423"/>
                <a:gd name="T13" fmla="*/ 212 h 424"/>
                <a:gd name="T14" fmla="*/ 212 w 423"/>
                <a:gd name="T15" fmla="*/ 38 h 424"/>
                <a:gd name="T16" fmla="*/ 386 w 423"/>
                <a:gd name="T17" fmla="*/ 212 h 424"/>
                <a:gd name="T18" fmla="*/ 212 w 423"/>
                <a:gd name="T19" fmla="*/ 386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3" h="424">
                  <a:moveTo>
                    <a:pt x="212" y="0"/>
                  </a:moveTo>
                  <a:cubicBezTo>
                    <a:pt x="95" y="0"/>
                    <a:pt x="0" y="95"/>
                    <a:pt x="0" y="212"/>
                  </a:cubicBezTo>
                  <a:cubicBezTo>
                    <a:pt x="0" y="329"/>
                    <a:pt x="95" y="424"/>
                    <a:pt x="212" y="424"/>
                  </a:cubicBezTo>
                  <a:cubicBezTo>
                    <a:pt x="329" y="424"/>
                    <a:pt x="423" y="329"/>
                    <a:pt x="423" y="212"/>
                  </a:cubicBezTo>
                  <a:cubicBezTo>
                    <a:pt x="423" y="95"/>
                    <a:pt x="329" y="0"/>
                    <a:pt x="212" y="0"/>
                  </a:cubicBezTo>
                  <a:close/>
                  <a:moveTo>
                    <a:pt x="212" y="386"/>
                  </a:moveTo>
                  <a:cubicBezTo>
                    <a:pt x="116" y="386"/>
                    <a:pt x="38" y="308"/>
                    <a:pt x="38" y="212"/>
                  </a:cubicBezTo>
                  <a:cubicBezTo>
                    <a:pt x="38" y="116"/>
                    <a:pt x="116" y="38"/>
                    <a:pt x="212" y="38"/>
                  </a:cubicBezTo>
                  <a:cubicBezTo>
                    <a:pt x="308" y="38"/>
                    <a:pt x="386" y="116"/>
                    <a:pt x="386" y="212"/>
                  </a:cubicBezTo>
                  <a:cubicBezTo>
                    <a:pt x="386" y="308"/>
                    <a:pt x="308" y="386"/>
                    <a:pt x="212" y="38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solidFill>
                  <a:prstClr val="black"/>
                </a:solidFill>
              </a:endParaRPr>
            </a:p>
          </p:txBody>
        </p:sp>
      </p:grpSp>
      <p:grpSp>
        <p:nvGrpSpPr>
          <p:cNvPr id="21" name="Group 20"/>
          <p:cNvGrpSpPr/>
          <p:nvPr/>
        </p:nvGrpSpPr>
        <p:grpSpPr>
          <a:xfrm>
            <a:off x="1645419" y="3106982"/>
            <a:ext cx="262391" cy="261568"/>
            <a:chOff x="2138511" y="2464802"/>
            <a:chExt cx="354012" cy="352956"/>
          </a:xfrm>
          <a:solidFill>
            <a:srgbClr val="0E3A87">
              <a:alpha val="70000"/>
            </a:srgbClr>
          </a:solidFill>
        </p:grpSpPr>
        <p:sp>
          <p:nvSpPr>
            <p:cNvPr id="22" name="Oval 21"/>
            <p:cNvSpPr>
              <a:spLocks noChangeArrowheads="1"/>
            </p:cNvSpPr>
            <p:nvPr/>
          </p:nvSpPr>
          <p:spPr bwMode="auto">
            <a:xfrm>
              <a:off x="2229830" y="2555417"/>
              <a:ext cx="171376" cy="17172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solidFill>
                  <a:prstClr val="black"/>
                </a:solidFill>
              </a:endParaRPr>
            </a:p>
          </p:txBody>
        </p:sp>
        <p:sp>
          <p:nvSpPr>
            <p:cNvPr id="23" name="Freeform 22"/>
            <p:cNvSpPr>
              <a:spLocks noEditPoints="1"/>
            </p:cNvSpPr>
            <p:nvPr/>
          </p:nvSpPr>
          <p:spPr bwMode="auto">
            <a:xfrm>
              <a:off x="2138511" y="2464802"/>
              <a:ext cx="354012" cy="352956"/>
            </a:xfrm>
            <a:custGeom>
              <a:avLst/>
              <a:gdLst>
                <a:gd name="T0" fmla="*/ 212 w 423"/>
                <a:gd name="T1" fmla="*/ 0 h 424"/>
                <a:gd name="T2" fmla="*/ 0 w 423"/>
                <a:gd name="T3" fmla="*/ 212 h 424"/>
                <a:gd name="T4" fmla="*/ 212 w 423"/>
                <a:gd name="T5" fmla="*/ 424 h 424"/>
                <a:gd name="T6" fmla="*/ 423 w 423"/>
                <a:gd name="T7" fmla="*/ 212 h 424"/>
                <a:gd name="T8" fmla="*/ 212 w 423"/>
                <a:gd name="T9" fmla="*/ 0 h 424"/>
                <a:gd name="T10" fmla="*/ 212 w 423"/>
                <a:gd name="T11" fmla="*/ 386 h 424"/>
                <a:gd name="T12" fmla="*/ 38 w 423"/>
                <a:gd name="T13" fmla="*/ 212 h 424"/>
                <a:gd name="T14" fmla="*/ 212 w 423"/>
                <a:gd name="T15" fmla="*/ 38 h 424"/>
                <a:gd name="T16" fmla="*/ 386 w 423"/>
                <a:gd name="T17" fmla="*/ 212 h 424"/>
                <a:gd name="T18" fmla="*/ 212 w 423"/>
                <a:gd name="T19" fmla="*/ 386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3" h="424">
                  <a:moveTo>
                    <a:pt x="212" y="0"/>
                  </a:moveTo>
                  <a:cubicBezTo>
                    <a:pt x="95" y="0"/>
                    <a:pt x="0" y="95"/>
                    <a:pt x="0" y="212"/>
                  </a:cubicBezTo>
                  <a:cubicBezTo>
                    <a:pt x="0" y="329"/>
                    <a:pt x="95" y="424"/>
                    <a:pt x="212" y="424"/>
                  </a:cubicBezTo>
                  <a:cubicBezTo>
                    <a:pt x="329" y="424"/>
                    <a:pt x="423" y="329"/>
                    <a:pt x="423" y="212"/>
                  </a:cubicBezTo>
                  <a:cubicBezTo>
                    <a:pt x="423" y="95"/>
                    <a:pt x="329" y="0"/>
                    <a:pt x="212" y="0"/>
                  </a:cubicBezTo>
                  <a:close/>
                  <a:moveTo>
                    <a:pt x="212" y="386"/>
                  </a:moveTo>
                  <a:cubicBezTo>
                    <a:pt x="116" y="386"/>
                    <a:pt x="38" y="308"/>
                    <a:pt x="38" y="212"/>
                  </a:cubicBezTo>
                  <a:cubicBezTo>
                    <a:pt x="38" y="116"/>
                    <a:pt x="116" y="38"/>
                    <a:pt x="212" y="38"/>
                  </a:cubicBezTo>
                  <a:cubicBezTo>
                    <a:pt x="308" y="38"/>
                    <a:pt x="386" y="116"/>
                    <a:pt x="386" y="212"/>
                  </a:cubicBezTo>
                  <a:cubicBezTo>
                    <a:pt x="386" y="308"/>
                    <a:pt x="308" y="386"/>
                    <a:pt x="212" y="38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solidFill>
                  <a:prstClr val="black"/>
                </a:solidFill>
              </a:endParaRPr>
            </a:p>
          </p:txBody>
        </p:sp>
      </p:grpSp>
      <p:grpSp>
        <p:nvGrpSpPr>
          <p:cNvPr id="24" name="Group 23"/>
          <p:cNvGrpSpPr/>
          <p:nvPr/>
        </p:nvGrpSpPr>
        <p:grpSpPr>
          <a:xfrm>
            <a:off x="1645419" y="4044147"/>
            <a:ext cx="262391" cy="261568"/>
            <a:chOff x="2138511" y="2464802"/>
            <a:chExt cx="354012" cy="352956"/>
          </a:xfrm>
          <a:solidFill>
            <a:srgbClr val="0E3A87">
              <a:alpha val="70000"/>
            </a:srgbClr>
          </a:solidFill>
        </p:grpSpPr>
        <p:sp>
          <p:nvSpPr>
            <p:cNvPr id="25" name="Oval 24"/>
            <p:cNvSpPr>
              <a:spLocks noChangeArrowheads="1"/>
            </p:cNvSpPr>
            <p:nvPr/>
          </p:nvSpPr>
          <p:spPr bwMode="auto">
            <a:xfrm>
              <a:off x="2229830" y="2555417"/>
              <a:ext cx="171376" cy="17172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solidFill>
                  <a:prstClr val="black"/>
                </a:solidFill>
              </a:endParaRPr>
            </a:p>
          </p:txBody>
        </p:sp>
        <p:sp>
          <p:nvSpPr>
            <p:cNvPr id="26" name="Freeform 25"/>
            <p:cNvSpPr>
              <a:spLocks noEditPoints="1"/>
            </p:cNvSpPr>
            <p:nvPr/>
          </p:nvSpPr>
          <p:spPr bwMode="auto">
            <a:xfrm>
              <a:off x="2138511" y="2464802"/>
              <a:ext cx="354012" cy="352956"/>
            </a:xfrm>
            <a:custGeom>
              <a:avLst/>
              <a:gdLst>
                <a:gd name="T0" fmla="*/ 212 w 423"/>
                <a:gd name="T1" fmla="*/ 0 h 424"/>
                <a:gd name="T2" fmla="*/ 0 w 423"/>
                <a:gd name="T3" fmla="*/ 212 h 424"/>
                <a:gd name="T4" fmla="*/ 212 w 423"/>
                <a:gd name="T5" fmla="*/ 424 h 424"/>
                <a:gd name="T6" fmla="*/ 423 w 423"/>
                <a:gd name="T7" fmla="*/ 212 h 424"/>
                <a:gd name="T8" fmla="*/ 212 w 423"/>
                <a:gd name="T9" fmla="*/ 0 h 424"/>
                <a:gd name="T10" fmla="*/ 212 w 423"/>
                <a:gd name="T11" fmla="*/ 386 h 424"/>
                <a:gd name="T12" fmla="*/ 38 w 423"/>
                <a:gd name="T13" fmla="*/ 212 h 424"/>
                <a:gd name="T14" fmla="*/ 212 w 423"/>
                <a:gd name="T15" fmla="*/ 38 h 424"/>
                <a:gd name="T16" fmla="*/ 386 w 423"/>
                <a:gd name="T17" fmla="*/ 212 h 424"/>
                <a:gd name="T18" fmla="*/ 212 w 423"/>
                <a:gd name="T19" fmla="*/ 386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3" h="424">
                  <a:moveTo>
                    <a:pt x="212" y="0"/>
                  </a:moveTo>
                  <a:cubicBezTo>
                    <a:pt x="95" y="0"/>
                    <a:pt x="0" y="95"/>
                    <a:pt x="0" y="212"/>
                  </a:cubicBezTo>
                  <a:cubicBezTo>
                    <a:pt x="0" y="329"/>
                    <a:pt x="95" y="424"/>
                    <a:pt x="212" y="424"/>
                  </a:cubicBezTo>
                  <a:cubicBezTo>
                    <a:pt x="329" y="424"/>
                    <a:pt x="423" y="329"/>
                    <a:pt x="423" y="212"/>
                  </a:cubicBezTo>
                  <a:cubicBezTo>
                    <a:pt x="423" y="95"/>
                    <a:pt x="329" y="0"/>
                    <a:pt x="212" y="0"/>
                  </a:cubicBezTo>
                  <a:close/>
                  <a:moveTo>
                    <a:pt x="212" y="386"/>
                  </a:moveTo>
                  <a:cubicBezTo>
                    <a:pt x="116" y="386"/>
                    <a:pt x="38" y="308"/>
                    <a:pt x="38" y="212"/>
                  </a:cubicBezTo>
                  <a:cubicBezTo>
                    <a:pt x="38" y="116"/>
                    <a:pt x="116" y="38"/>
                    <a:pt x="212" y="38"/>
                  </a:cubicBezTo>
                  <a:cubicBezTo>
                    <a:pt x="308" y="38"/>
                    <a:pt x="386" y="116"/>
                    <a:pt x="386" y="212"/>
                  </a:cubicBezTo>
                  <a:cubicBezTo>
                    <a:pt x="386" y="308"/>
                    <a:pt x="308" y="386"/>
                    <a:pt x="212" y="38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solidFill>
                  <a:prstClr val="black"/>
                </a:solidFill>
              </a:endParaRPr>
            </a:p>
          </p:txBody>
        </p:sp>
      </p:grpSp>
      <p:grpSp>
        <p:nvGrpSpPr>
          <p:cNvPr id="27" name="Group 26"/>
          <p:cNvGrpSpPr/>
          <p:nvPr/>
        </p:nvGrpSpPr>
        <p:grpSpPr>
          <a:xfrm>
            <a:off x="1646054" y="5036553"/>
            <a:ext cx="262391" cy="261568"/>
            <a:chOff x="2138511" y="2464802"/>
            <a:chExt cx="354012" cy="352956"/>
          </a:xfrm>
          <a:solidFill>
            <a:srgbClr val="0E3A87">
              <a:alpha val="70000"/>
            </a:srgbClr>
          </a:solidFill>
        </p:grpSpPr>
        <p:sp>
          <p:nvSpPr>
            <p:cNvPr id="28" name="Oval 27"/>
            <p:cNvSpPr>
              <a:spLocks noChangeArrowheads="1"/>
            </p:cNvSpPr>
            <p:nvPr/>
          </p:nvSpPr>
          <p:spPr bwMode="auto">
            <a:xfrm>
              <a:off x="2229830" y="2555417"/>
              <a:ext cx="171376" cy="17172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solidFill>
                  <a:prstClr val="black"/>
                </a:solidFill>
              </a:endParaRPr>
            </a:p>
          </p:txBody>
        </p:sp>
        <p:sp>
          <p:nvSpPr>
            <p:cNvPr id="29" name="Freeform 28"/>
            <p:cNvSpPr>
              <a:spLocks noEditPoints="1"/>
            </p:cNvSpPr>
            <p:nvPr/>
          </p:nvSpPr>
          <p:spPr bwMode="auto">
            <a:xfrm>
              <a:off x="2138511" y="2464802"/>
              <a:ext cx="354012" cy="352956"/>
            </a:xfrm>
            <a:custGeom>
              <a:avLst/>
              <a:gdLst>
                <a:gd name="T0" fmla="*/ 212 w 423"/>
                <a:gd name="T1" fmla="*/ 0 h 424"/>
                <a:gd name="T2" fmla="*/ 0 w 423"/>
                <a:gd name="T3" fmla="*/ 212 h 424"/>
                <a:gd name="T4" fmla="*/ 212 w 423"/>
                <a:gd name="T5" fmla="*/ 424 h 424"/>
                <a:gd name="T6" fmla="*/ 423 w 423"/>
                <a:gd name="T7" fmla="*/ 212 h 424"/>
                <a:gd name="T8" fmla="*/ 212 w 423"/>
                <a:gd name="T9" fmla="*/ 0 h 424"/>
                <a:gd name="T10" fmla="*/ 212 w 423"/>
                <a:gd name="T11" fmla="*/ 386 h 424"/>
                <a:gd name="T12" fmla="*/ 38 w 423"/>
                <a:gd name="T13" fmla="*/ 212 h 424"/>
                <a:gd name="T14" fmla="*/ 212 w 423"/>
                <a:gd name="T15" fmla="*/ 38 h 424"/>
                <a:gd name="T16" fmla="*/ 386 w 423"/>
                <a:gd name="T17" fmla="*/ 212 h 424"/>
                <a:gd name="T18" fmla="*/ 212 w 423"/>
                <a:gd name="T19" fmla="*/ 386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3" h="424">
                  <a:moveTo>
                    <a:pt x="212" y="0"/>
                  </a:moveTo>
                  <a:cubicBezTo>
                    <a:pt x="95" y="0"/>
                    <a:pt x="0" y="95"/>
                    <a:pt x="0" y="212"/>
                  </a:cubicBezTo>
                  <a:cubicBezTo>
                    <a:pt x="0" y="329"/>
                    <a:pt x="95" y="424"/>
                    <a:pt x="212" y="424"/>
                  </a:cubicBezTo>
                  <a:cubicBezTo>
                    <a:pt x="329" y="424"/>
                    <a:pt x="423" y="329"/>
                    <a:pt x="423" y="212"/>
                  </a:cubicBezTo>
                  <a:cubicBezTo>
                    <a:pt x="423" y="95"/>
                    <a:pt x="329" y="0"/>
                    <a:pt x="212" y="0"/>
                  </a:cubicBezTo>
                  <a:close/>
                  <a:moveTo>
                    <a:pt x="212" y="386"/>
                  </a:moveTo>
                  <a:cubicBezTo>
                    <a:pt x="116" y="386"/>
                    <a:pt x="38" y="308"/>
                    <a:pt x="38" y="212"/>
                  </a:cubicBezTo>
                  <a:cubicBezTo>
                    <a:pt x="38" y="116"/>
                    <a:pt x="116" y="38"/>
                    <a:pt x="212" y="38"/>
                  </a:cubicBezTo>
                  <a:cubicBezTo>
                    <a:pt x="308" y="38"/>
                    <a:pt x="386" y="116"/>
                    <a:pt x="386" y="212"/>
                  </a:cubicBezTo>
                  <a:cubicBezTo>
                    <a:pt x="386" y="308"/>
                    <a:pt x="308" y="386"/>
                    <a:pt x="212" y="38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solidFill>
                  <a:prstClr val="black"/>
                </a:solidFill>
              </a:endParaRPr>
            </a:p>
          </p:txBody>
        </p:sp>
      </p:grpSp>
      <p:cxnSp>
        <p:nvCxnSpPr>
          <p:cNvPr id="43" name="Straight Connector 42"/>
          <p:cNvCxnSpPr/>
          <p:nvPr/>
        </p:nvCxnSpPr>
        <p:spPr>
          <a:xfrm flipH="1">
            <a:off x="6180455" y="1974850"/>
            <a:ext cx="3175" cy="3407410"/>
          </a:xfrm>
          <a:prstGeom prst="line">
            <a:avLst/>
          </a:prstGeom>
          <a:ln w="12700" cmpd="sng">
            <a:solidFill>
              <a:srgbClr val="0E3A87"/>
            </a:solidFill>
            <a:prstDash val="solid"/>
            <a:headEnd type="oval"/>
            <a:tailEnd type="oval"/>
          </a:ln>
        </p:spPr>
        <p:style>
          <a:lnRef idx="1">
            <a:schemeClr val="accent1"/>
          </a:lnRef>
          <a:fillRef idx="0">
            <a:schemeClr val="accent1"/>
          </a:fillRef>
          <a:effectRef idx="0">
            <a:schemeClr val="accent1"/>
          </a:effectRef>
          <a:fontRef idx="minor">
            <a:schemeClr val="tx1"/>
          </a:fontRef>
        </p:style>
      </p:cxnSp>
      <p:grpSp>
        <p:nvGrpSpPr>
          <p:cNvPr id="45" name="Group 44"/>
          <p:cNvGrpSpPr/>
          <p:nvPr/>
        </p:nvGrpSpPr>
        <p:grpSpPr>
          <a:xfrm>
            <a:off x="8275278" y="3001834"/>
            <a:ext cx="2222795" cy="142155"/>
            <a:chOff x="5279680" y="3506146"/>
            <a:chExt cx="2352034" cy="150443"/>
          </a:xfrm>
          <a:solidFill>
            <a:srgbClr val="0E3A87"/>
          </a:solidFill>
        </p:grpSpPr>
        <p:sp>
          <p:nvSpPr>
            <p:cNvPr id="46" name="Parallelogram 45"/>
            <p:cNvSpPr/>
            <p:nvPr/>
          </p:nvSpPr>
          <p:spPr>
            <a:xfrm>
              <a:off x="7159104" y="3506147"/>
              <a:ext cx="472610" cy="150439"/>
            </a:xfrm>
            <a:prstGeom prst="parallelogram">
              <a:avLst/>
            </a:pr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solidFill>
                  <a:srgbClr val="00CC66"/>
                </a:solidFill>
              </a:endParaRPr>
            </a:p>
          </p:txBody>
        </p:sp>
        <p:sp>
          <p:nvSpPr>
            <p:cNvPr id="47" name="Parallelogram 46"/>
            <p:cNvSpPr/>
            <p:nvPr/>
          </p:nvSpPr>
          <p:spPr>
            <a:xfrm>
              <a:off x="6689248" y="3506147"/>
              <a:ext cx="472610" cy="150439"/>
            </a:xfrm>
            <a:prstGeom prst="parallelogram">
              <a:avLst/>
            </a:pr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solidFill>
                  <a:srgbClr val="00CC66"/>
                </a:solidFill>
              </a:endParaRPr>
            </a:p>
          </p:txBody>
        </p:sp>
        <p:sp>
          <p:nvSpPr>
            <p:cNvPr id="48" name="Parallelogram 47"/>
            <p:cNvSpPr/>
            <p:nvPr/>
          </p:nvSpPr>
          <p:spPr>
            <a:xfrm>
              <a:off x="6219392" y="3506147"/>
              <a:ext cx="472610" cy="150439"/>
            </a:xfrm>
            <a:prstGeom prst="parallelogram">
              <a:avLst/>
            </a:pr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solidFill>
                  <a:srgbClr val="00CC66"/>
                </a:solidFill>
              </a:endParaRPr>
            </a:p>
          </p:txBody>
        </p:sp>
        <p:sp>
          <p:nvSpPr>
            <p:cNvPr id="49" name="Parallelogram 48"/>
            <p:cNvSpPr/>
            <p:nvPr/>
          </p:nvSpPr>
          <p:spPr>
            <a:xfrm>
              <a:off x="5749536" y="3506148"/>
              <a:ext cx="472610" cy="150441"/>
            </a:xfrm>
            <a:prstGeom prst="parallelogram">
              <a:avLst/>
            </a:pr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solidFill>
                  <a:srgbClr val="00CC66"/>
                </a:solidFill>
              </a:endParaRPr>
            </a:p>
          </p:txBody>
        </p:sp>
        <p:sp>
          <p:nvSpPr>
            <p:cNvPr id="50" name="Parallelogram 49"/>
            <p:cNvSpPr/>
            <p:nvPr/>
          </p:nvSpPr>
          <p:spPr>
            <a:xfrm>
              <a:off x="5279680" y="3506146"/>
              <a:ext cx="472610" cy="150440"/>
            </a:xfrm>
            <a:prstGeom prst="parallelogram">
              <a:avLst/>
            </a:pr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solidFill>
                  <a:srgbClr val="00CC66"/>
                </a:solidFill>
              </a:endParaRPr>
            </a:p>
          </p:txBody>
        </p:sp>
      </p:grpSp>
      <p:grpSp>
        <p:nvGrpSpPr>
          <p:cNvPr id="52" name="Group 51"/>
          <p:cNvGrpSpPr/>
          <p:nvPr/>
        </p:nvGrpSpPr>
        <p:grpSpPr>
          <a:xfrm>
            <a:off x="8275913" y="3717091"/>
            <a:ext cx="2222795" cy="142155"/>
            <a:chOff x="5279680" y="3902230"/>
            <a:chExt cx="2352034" cy="150443"/>
          </a:xfrm>
          <a:solidFill>
            <a:srgbClr val="0E3A87"/>
          </a:solidFill>
        </p:grpSpPr>
        <p:sp>
          <p:nvSpPr>
            <p:cNvPr id="53" name="Parallelogram 52"/>
            <p:cNvSpPr/>
            <p:nvPr/>
          </p:nvSpPr>
          <p:spPr>
            <a:xfrm>
              <a:off x="7159104" y="3902231"/>
              <a:ext cx="472610" cy="150439"/>
            </a:xfrm>
            <a:prstGeom prst="parallelogram">
              <a:avLst/>
            </a:prstGeom>
            <a:noFill/>
            <a:ln w="6350">
              <a:solidFill>
                <a:srgbClr val="0E3A8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solidFill>
                  <a:srgbClr val="FF0000"/>
                </a:solidFill>
              </a:endParaRPr>
            </a:p>
          </p:txBody>
        </p:sp>
        <p:sp>
          <p:nvSpPr>
            <p:cNvPr id="54" name="Parallelogram 53"/>
            <p:cNvSpPr/>
            <p:nvPr/>
          </p:nvSpPr>
          <p:spPr>
            <a:xfrm>
              <a:off x="6689248" y="3902231"/>
              <a:ext cx="472610" cy="150439"/>
            </a:xfrm>
            <a:prstGeom prst="parallelogram">
              <a:avLst/>
            </a:prstGeom>
            <a:solidFill>
              <a:srgbClr val="0E3A87"/>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solidFill>
                  <a:srgbClr val="FF0000"/>
                </a:solidFill>
              </a:endParaRPr>
            </a:p>
          </p:txBody>
        </p:sp>
        <p:sp>
          <p:nvSpPr>
            <p:cNvPr id="55" name="Parallelogram 54"/>
            <p:cNvSpPr/>
            <p:nvPr/>
          </p:nvSpPr>
          <p:spPr>
            <a:xfrm>
              <a:off x="6219392" y="3902231"/>
              <a:ext cx="472610" cy="150439"/>
            </a:xfrm>
            <a:prstGeom prst="parallelogram">
              <a:avLst/>
            </a:prstGeom>
            <a:solidFill>
              <a:srgbClr val="0E3A87"/>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solidFill>
                  <a:srgbClr val="FF0000"/>
                </a:solidFill>
              </a:endParaRPr>
            </a:p>
          </p:txBody>
        </p:sp>
        <p:sp>
          <p:nvSpPr>
            <p:cNvPr id="56" name="Parallelogram 55"/>
            <p:cNvSpPr/>
            <p:nvPr/>
          </p:nvSpPr>
          <p:spPr>
            <a:xfrm>
              <a:off x="5749536" y="3902232"/>
              <a:ext cx="472610" cy="150441"/>
            </a:xfrm>
            <a:prstGeom prst="parallelogram">
              <a:avLst/>
            </a:prstGeom>
            <a:solidFill>
              <a:srgbClr val="0E3A87"/>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solidFill>
                  <a:srgbClr val="FF0000"/>
                </a:solidFill>
              </a:endParaRPr>
            </a:p>
          </p:txBody>
        </p:sp>
        <p:sp>
          <p:nvSpPr>
            <p:cNvPr id="57" name="Parallelogram 56"/>
            <p:cNvSpPr/>
            <p:nvPr/>
          </p:nvSpPr>
          <p:spPr>
            <a:xfrm>
              <a:off x="5279680" y="3902230"/>
              <a:ext cx="472610" cy="150440"/>
            </a:xfrm>
            <a:prstGeom prst="parallelogram">
              <a:avLst/>
            </a:prstGeom>
            <a:solidFill>
              <a:srgbClr val="0E3A87"/>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solidFill>
                  <a:srgbClr val="FF0000"/>
                </a:solidFill>
              </a:endParaRPr>
            </a:p>
          </p:txBody>
        </p:sp>
      </p:grpSp>
      <p:grpSp>
        <p:nvGrpSpPr>
          <p:cNvPr id="59" name="Group 58"/>
          <p:cNvGrpSpPr/>
          <p:nvPr/>
        </p:nvGrpSpPr>
        <p:grpSpPr>
          <a:xfrm>
            <a:off x="8275913" y="4444378"/>
            <a:ext cx="2222795" cy="142155"/>
            <a:chOff x="5279680" y="4321797"/>
            <a:chExt cx="2352034" cy="150443"/>
          </a:xfrm>
          <a:solidFill>
            <a:srgbClr val="6721C2"/>
          </a:solidFill>
        </p:grpSpPr>
        <p:sp>
          <p:nvSpPr>
            <p:cNvPr id="60" name="Parallelogram 59"/>
            <p:cNvSpPr/>
            <p:nvPr/>
          </p:nvSpPr>
          <p:spPr>
            <a:xfrm>
              <a:off x="7159104" y="4321798"/>
              <a:ext cx="472610" cy="150439"/>
            </a:xfrm>
            <a:prstGeom prst="parallelogram">
              <a:avLst/>
            </a:prstGeom>
            <a:noFill/>
            <a:ln w="6350">
              <a:solidFill>
                <a:srgbClr val="0E3A8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solidFill>
                  <a:srgbClr val="FF0000"/>
                </a:solidFill>
              </a:endParaRPr>
            </a:p>
          </p:txBody>
        </p:sp>
        <p:sp>
          <p:nvSpPr>
            <p:cNvPr id="61" name="Parallelogram 60"/>
            <p:cNvSpPr/>
            <p:nvPr/>
          </p:nvSpPr>
          <p:spPr>
            <a:xfrm>
              <a:off x="6689248" y="4321798"/>
              <a:ext cx="472610" cy="150439"/>
            </a:xfrm>
            <a:prstGeom prst="parallelogram">
              <a:avLst/>
            </a:prstGeom>
            <a:noFill/>
            <a:ln w="6350">
              <a:solidFill>
                <a:srgbClr val="0E3A8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solidFill>
                  <a:srgbClr val="FF0000"/>
                </a:solidFill>
              </a:endParaRPr>
            </a:p>
          </p:txBody>
        </p:sp>
        <p:sp>
          <p:nvSpPr>
            <p:cNvPr id="62" name="Parallelogram 61"/>
            <p:cNvSpPr/>
            <p:nvPr/>
          </p:nvSpPr>
          <p:spPr>
            <a:xfrm>
              <a:off x="6219392" y="4321798"/>
              <a:ext cx="472610" cy="150439"/>
            </a:xfrm>
            <a:prstGeom prst="parallelogram">
              <a:avLst/>
            </a:prstGeom>
            <a:solidFill>
              <a:srgbClr val="0E3A87"/>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solidFill>
                  <a:srgbClr val="FF0000"/>
                </a:solidFill>
              </a:endParaRPr>
            </a:p>
          </p:txBody>
        </p:sp>
        <p:sp>
          <p:nvSpPr>
            <p:cNvPr id="63" name="Parallelogram 62"/>
            <p:cNvSpPr/>
            <p:nvPr/>
          </p:nvSpPr>
          <p:spPr>
            <a:xfrm>
              <a:off x="5749536" y="4321799"/>
              <a:ext cx="472610" cy="150441"/>
            </a:xfrm>
            <a:prstGeom prst="parallelogram">
              <a:avLst/>
            </a:prstGeom>
            <a:solidFill>
              <a:srgbClr val="0E3A87"/>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solidFill>
                  <a:srgbClr val="FF0000"/>
                </a:solidFill>
              </a:endParaRPr>
            </a:p>
          </p:txBody>
        </p:sp>
        <p:sp>
          <p:nvSpPr>
            <p:cNvPr id="64" name="Parallelogram 63"/>
            <p:cNvSpPr/>
            <p:nvPr/>
          </p:nvSpPr>
          <p:spPr>
            <a:xfrm>
              <a:off x="5279680" y="4321797"/>
              <a:ext cx="472610" cy="150440"/>
            </a:xfrm>
            <a:prstGeom prst="parallelogram">
              <a:avLst/>
            </a:prstGeom>
            <a:solidFill>
              <a:srgbClr val="0E3A87"/>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solidFill>
                  <a:srgbClr val="FF0000"/>
                </a:solidFill>
              </a:endParaRPr>
            </a:p>
          </p:txBody>
        </p:sp>
      </p:grpSp>
      <p:grpSp>
        <p:nvGrpSpPr>
          <p:cNvPr id="66" name="Group 65"/>
          <p:cNvGrpSpPr/>
          <p:nvPr/>
        </p:nvGrpSpPr>
        <p:grpSpPr>
          <a:xfrm>
            <a:off x="8275913" y="5169906"/>
            <a:ext cx="2222795" cy="142155"/>
            <a:chOff x="5279680" y="4727406"/>
            <a:chExt cx="2352034" cy="150443"/>
          </a:xfrm>
        </p:grpSpPr>
        <p:sp>
          <p:nvSpPr>
            <p:cNvPr id="67" name="Parallelogram 66"/>
            <p:cNvSpPr/>
            <p:nvPr/>
          </p:nvSpPr>
          <p:spPr>
            <a:xfrm>
              <a:off x="7159104" y="4727407"/>
              <a:ext cx="472610" cy="150439"/>
            </a:xfrm>
            <a:prstGeom prst="parallelogram">
              <a:avLst/>
            </a:prstGeom>
            <a:noFill/>
            <a:ln w="6350">
              <a:solidFill>
                <a:srgbClr val="0E3A8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solidFill>
                  <a:srgbClr val="FF0000"/>
                </a:solidFill>
              </a:endParaRPr>
            </a:p>
          </p:txBody>
        </p:sp>
        <p:sp>
          <p:nvSpPr>
            <p:cNvPr id="68" name="Parallelogram 67"/>
            <p:cNvSpPr/>
            <p:nvPr/>
          </p:nvSpPr>
          <p:spPr>
            <a:xfrm>
              <a:off x="6689248" y="4727407"/>
              <a:ext cx="472610" cy="150439"/>
            </a:xfrm>
            <a:prstGeom prst="parallelogram">
              <a:avLst/>
            </a:prstGeom>
            <a:noFill/>
            <a:ln w="6350">
              <a:solidFill>
                <a:srgbClr val="0E3A8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solidFill>
                  <a:srgbClr val="FF0000"/>
                </a:solidFill>
              </a:endParaRPr>
            </a:p>
          </p:txBody>
        </p:sp>
        <p:sp>
          <p:nvSpPr>
            <p:cNvPr id="69" name="Parallelogram 68"/>
            <p:cNvSpPr/>
            <p:nvPr/>
          </p:nvSpPr>
          <p:spPr>
            <a:xfrm>
              <a:off x="6219392" y="4727407"/>
              <a:ext cx="472610" cy="150439"/>
            </a:xfrm>
            <a:prstGeom prst="parallelogram">
              <a:avLst/>
            </a:prstGeom>
            <a:noFill/>
            <a:ln w="6350">
              <a:solidFill>
                <a:srgbClr val="0E3A8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solidFill>
                  <a:srgbClr val="FF0000"/>
                </a:solidFill>
              </a:endParaRPr>
            </a:p>
          </p:txBody>
        </p:sp>
        <p:sp>
          <p:nvSpPr>
            <p:cNvPr id="70" name="Parallelogram 69"/>
            <p:cNvSpPr/>
            <p:nvPr/>
          </p:nvSpPr>
          <p:spPr>
            <a:xfrm>
              <a:off x="5749536" y="4727408"/>
              <a:ext cx="472610" cy="150441"/>
            </a:xfrm>
            <a:prstGeom prst="parallelogram">
              <a:avLst/>
            </a:prstGeom>
            <a:solidFill>
              <a:srgbClr val="0E3A87"/>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solidFill>
                  <a:srgbClr val="FF0000"/>
                </a:solidFill>
              </a:endParaRPr>
            </a:p>
          </p:txBody>
        </p:sp>
        <p:sp>
          <p:nvSpPr>
            <p:cNvPr id="71" name="Parallelogram 70"/>
            <p:cNvSpPr/>
            <p:nvPr/>
          </p:nvSpPr>
          <p:spPr>
            <a:xfrm>
              <a:off x="5279680" y="4727406"/>
              <a:ext cx="472610" cy="150440"/>
            </a:xfrm>
            <a:prstGeom prst="parallelogram">
              <a:avLst/>
            </a:prstGeom>
            <a:solidFill>
              <a:srgbClr val="0E3A87"/>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solidFill>
                  <a:srgbClr val="FF0000"/>
                </a:solidFill>
              </a:endParaRPr>
            </a:p>
          </p:txBody>
        </p:sp>
      </p:grpSp>
      <p:sp>
        <p:nvSpPr>
          <p:cNvPr id="13" name="文本框 12"/>
          <p:cNvSpPr txBox="1"/>
          <p:nvPr/>
        </p:nvSpPr>
        <p:spPr>
          <a:xfrm>
            <a:off x="2179320" y="1972945"/>
            <a:ext cx="3707130" cy="645160"/>
          </a:xfrm>
          <a:prstGeom prst="rect">
            <a:avLst/>
          </a:prstGeom>
          <a:noFill/>
        </p:spPr>
        <p:txBody>
          <a:bodyPr wrap="square" rtlCol="0">
            <a:spAutoFit/>
          </a:bodyPr>
          <a:lstStyle/>
          <a:p>
            <a:pPr algn="l">
              <a:lnSpc>
                <a:spcPct val="150000"/>
              </a:lnSpc>
            </a:pPr>
            <a:r>
              <a:rPr lang="zh-CN" altLang="en-US" sz="1200" dirty="0">
                <a:solidFill>
                  <a:schemeClr val="tx1">
                    <a:lumMod val="65000"/>
                    <a:lumOff val="35000"/>
                  </a:schemeClr>
                </a:solidFill>
                <a:latin typeface="微软雅黑" panose="020B0503020204020204" charset="-122"/>
                <a:ea typeface="微软雅黑" panose="020B0503020204020204" charset="-122"/>
                <a:sym typeface="+mn-ea"/>
              </a:rPr>
              <a:t>If they throw stones at you, don’t throw back, use them to build your own foundation instead.</a:t>
            </a:r>
            <a:endParaRPr lang="zh-CN" altLang="en-US" sz="1200"/>
          </a:p>
        </p:txBody>
      </p:sp>
      <p:sp>
        <p:nvSpPr>
          <p:cNvPr id="14" name="文本框 13"/>
          <p:cNvSpPr txBox="1"/>
          <p:nvPr/>
        </p:nvSpPr>
        <p:spPr>
          <a:xfrm>
            <a:off x="2179320" y="2915285"/>
            <a:ext cx="3707130" cy="645160"/>
          </a:xfrm>
          <a:prstGeom prst="rect">
            <a:avLst/>
          </a:prstGeom>
          <a:noFill/>
        </p:spPr>
        <p:txBody>
          <a:bodyPr wrap="square" rtlCol="0">
            <a:spAutoFit/>
          </a:bodyPr>
          <a:lstStyle/>
          <a:p>
            <a:pPr algn="l">
              <a:lnSpc>
                <a:spcPct val="150000"/>
              </a:lnSpc>
            </a:pPr>
            <a:r>
              <a:rPr lang="zh-CN" altLang="en-US" sz="1200" dirty="0">
                <a:solidFill>
                  <a:schemeClr val="tx1">
                    <a:lumMod val="65000"/>
                    <a:lumOff val="35000"/>
                  </a:schemeClr>
                </a:solidFill>
                <a:latin typeface="微软雅黑" panose="020B0503020204020204" charset="-122"/>
                <a:ea typeface="微软雅黑" panose="020B0503020204020204" charset="-122"/>
                <a:sym typeface="+mn-ea"/>
              </a:rPr>
              <a:t>If they throw stones at you, don’t throw back, use them to build your own foundation instead.</a:t>
            </a:r>
            <a:endParaRPr lang="zh-CN" altLang="en-US" sz="1200"/>
          </a:p>
        </p:txBody>
      </p:sp>
      <p:sp>
        <p:nvSpPr>
          <p:cNvPr id="15" name="文本框 14"/>
          <p:cNvSpPr txBox="1"/>
          <p:nvPr/>
        </p:nvSpPr>
        <p:spPr>
          <a:xfrm>
            <a:off x="2179320" y="3851910"/>
            <a:ext cx="3707130" cy="645160"/>
          </a:xfrm>
          <a:prstGeom prst="rect">
            <a:avLst/>
          </a:prstGeom>
          <a:noFill/>
        </p:spPr>
        <p:txBody>
          <a:bodyPr wrap="square" rtlCol="0">
            <a:spAutoFit/>
          </a:bodyPr>
          <a:lstStyle/>
          <a:p>
            <a:pPr algn="l">
              <a:lnSpc>
                <a:spcPct val="150000"/>
              </a:lnSpc>
            </a:pPr>
            <a:r>
              <a:rPr lang="zh-CN" altLang="en-US" sz="1200" dirty="0">
                <a:solidFill>
                  <a:schemeClr val="tx1">
                    <a:lumMod val="65000"/>
                    <a:lumOff val="35000"/>
                  </a:schemeClr>
                </a:solidFill>
                <a:latin typeface="微软雅黑" panose="020B0503020204020204" charset="-122"/>
                <a:ea typeface="微软雅黑" panose="020B0503020204020204" charset="-122"/>
                <a:sym typeface="+mn-ea"/>
              </a:rPr>
              <a:t>If they throw stones at you, don’t throw back, use them to build your own foundation instead.</a:t>
            </a:r>
            <a:endParaRPr lang="zh-CN" altLang="en-US" sz="1200"/>
          </a:p>
        </p:txBody>
      </p:sp>
      <p:sp>
        <p:nvSpPr>
          <p:cNvPr id="16" name="文本框 15"/>
          <p:cNvSpPr txBox="1"/>
          <p:nvPr/>
        </p:nvSpPr>
        <p:spPr>
          <a:xfrm>
            <a:off x="2179320" y="4845050"/>
            <a:ext cx="3707130" cy="645160"/>
          </a:xfrm>
          <a:prstGeom prst="rect">
            <a:avLst/>
          </a:prstGeom>
          <a:noFill/>
        </p:spPr>
        <p:txBody>
          <a:bodyPr wrap="square" rtlCol="0">
            <a:spAutoFit/>
          </a:bodyPr>
          <a:lstStyle/>
          <a:p>
            <a:pPr algn="l">
              <a:lnSpc>
                <a:spcPct val="150000"/>
              </a:lnSpc>
            </a:pPr>
            <a:r>
              <a:rPr lang="zh-CN" altLang="en-US" sz="1200" dirty="0">
                <a:solidFill>
                  <a:schemeClr val="tx1">
                    <a:lumMod val="65000"/>
                    <a:lumOff val="35000"/>
                  </a:schemeClr>
                </a:solidFill>
                <a:latin typeface="微软雅黑" panose="020B0503020204020204" charset="-122"/>
                <a:ea typeface="微软雅黑" panose="020B0503020204020204" charset="-122"/>
                <a:sym typeface="+mn-ea"/>
              </a:rPr>
              <a:t>If they throw stones at you, don’t throw back, use them to build your own foundation instead.</a:t>
            </a:r>
            <a:endParaRPr lang="zh-CN" altLang="en-US" sz="1200"/>
          </a:p>
        </p:txBody>
      </p:sp>
      <p:sp>
        <p:nvSpPr>
          <p:cNvPr id="17" name="文本框 16"/>
          <p:cNvSpPr txBox="1"/>
          <p:nvPr/>
        </p:nvSpPr>
        <p:spPr>
          <a:xfrm>
            <a:off x="6739255" y="2145030"/>
            <a:ext cx="2259330" cy="352425"/>
          </a:xfrm>
          <a:prstGeom prst="rect">
            <a:avLst/>
          </a:prstGeom>
          <a:noFill/>
        </p:spPr>
        <p:txBody>
          <a:bodyPr wrap="square" rtlCol="0">
            <a:spAutoFit/>
          </a:bodyPr>
          <a:lstStyle/>
          <a:p>
            <a:r>
              <a:rPr lang="zh-CN" altLang="en-US" sz="1600" b="1">
                <a:solidFill>
                  <a:schemeClr val="tx1">
                    <a:lumMod val="65000"/>
                    <a:lumOff val="35000"/>
                  </a:schemeClr>
                </a:solidFill>
                <a:latin typeface="微软雅黑" panose="020B0503020204020204" charset="-122"/>
                <a:ea typeface="微软雅黑" panose="020B0503020204020204" charset="-122"/>
              </a:rPr>
              <a:t>单击此处添加副标题</a:t>
            </a:r>
          </a:p>
        </p:txBody>
      </p:sp>
      <p:sp>
        <p:nvSpPr>
          <p:cNvPr id="81" name="文本框 80"/>
          <p:cNvSpPr txBox="1"/>
          <p:nvPr/>
        </p:nvSpPr>
        <p:spPr>
          <a:xfrm>
            <a:off x="6758305" y="2892425"/>
            <a:ext cx="1400175" cy="319405"/>
          </a:xfrm>
          <a:prstGeom prst="rect">
            <a:avLst/>
          </a:prstGeom>
          <a:noFill/>
        </p:spPr>
        <p:txBody>
          <a:bodyPr wrap="square" rtlCol="0">
            <a:spAutoFit/>
          </a:bodyPr>
          <a:lstStyle/>
          <a:p>
            <a:r>
              <a:rPr lang="zh-CN" altLang="en-US" sz="1400" b="1">
                <a:solidFill>
                  <a:schemeClr val="tx1">
                    <a:lumMod val="65000"/>
                    <a:lumOff val="35000"/>
                  </a:schemeClr>
                </a:solidFill>
                <a:latin typeface="微软雅黑" panose="020B0503020204020204" charset="-122"/>
                <a:ea typeface="微软雅黑" panose="020B0503020204020204" charset="-122"/>
              </a:rPr>
              <a:t>输入文本</a:t>
            </a:r>
          </a:p>
        </p:txBody>
      </p:sp>
      <p:sp>
        <p:nvSpPr>
          <p:cNvPr id="82" name="文本框 81"/>
          <p:cNvSpPr txBox="1"/>
          <p:nvPr/>
        </p:nvSpPr>
        <p:spPr>
          <a:xfrm>
            <a:off x="6748780" y="3600450"/>
            <a:ext cx="1400175" cy="319405"/>
          </a:xfrm>
          <a:prstGeom prst="rect">
            <a:avLst/>
          </a:prstGeom>
          <a:noFill/>
        </p:spPr>
        <p:txBody>
          <a:bodyPr wrap="square" rtlCol="0">
            <a:spAutoFit/>
          </a:bodyPr>
          <a:lstStyle/>
          <a:p>
            <a:r>
              <a:rPr lang="zh-CN" altLang="en-US" sz="1400" b="1">
                <a:solidFill>
                  <a:schemeClr val="tx1">
                    <a:lumMod val="65000"/>
                    <a:lumOff val="35000"/>
                  </a:schemeClr>
                </a:solidFill>
                <a:latin typeface="微软雅黑" panose="020B0503020204020204" charset="-122"/>
                <a:ea typeface="微软雅黑" panose="020B0503020204020204" charset="-122"/>
              </a:rPr>
              <a:t>输入文本</a:t>
            </a:r>
          </a:p>
        </p:txBody>
      </p:sp>
      <p:sp>
        <p:nvSpPr>
          <p:cNvPr id="83" name="文本框 82"/>
          <p:cNvSpPr txBox="1"/>
          <p:nvPr/>
        </p:nvSpPr>
        <p:spPr>
          <a:xfrm>
            <a:off x="6758305" y="4324985"/>
            <a:ext cx="1400175" cy="319405"/>
          </a:xfrm>
          <a:prstGeom prst="rect">
            <a:avLst/>
          </a:prstGeom>
          <a:noFill/>
        </p:spPr>
        <p:txBody>
          <a:bodyPr wrap="square" rtlCol="0">
            <a:spAutoFit/>
          </a:bodyPr>
          <a:lstStyle/>
          <a:p>
            <a:r>
              <a:rPr lang="zh-CN" altLang="en-US" sz="1400" b="1">
                <a:solidFill>
                  <a:schemeClr val="tx1">
                    <a:lumMod val="65000"/>
                    <a:lumOff val="35000"/>
                  </a:schemeClr>
                </a:solidFill>
                <a:latin typeface="微软雅黑" panose="020B0503020204020204" charset="-122"/>
                <a:ea typeface="微软雅黑" panose="020B0503020204020204" charset="-122"/>
              </a:rPr>
              <a:t>输入文本</a:t>
            </a:r>
          </a:p>
        </p:txBody>
      </p:sp>
      <p:sp>
        <p:nvSpPr>
          <p:cNvPr id="84" name="文本框 83"/>
          <p:cNvSpPr txBox="1"/>
          <p:nvPr/>
        </p:nvSpPr>
        <p:spPr>
          <a:xfrm>
            <a:off x="6739255" y="5053330"/>
            <a:ext cx="1400175" cy="319405"/>
          </a:xfrm>
          <a:prstGeom prst="rect">
            <a:avLst/>
          </a:prstGeom>
          <a:noFill/>
        </p:spPr>
        <p:txBody>
          <a:bodyPr wrap="square" rtlCol="0">
            <a:spAutoFit/>
          </a:bodyPr>
          <a:lstStyle/>
          <a:p>
            <a:r>
              <a:rPr lang="zh-CN" altLang="en-US" sz="1400" b="1">
                <a:solidFill>
                  <a:schemeClr val="tx1">
                    <a:lumMod val="65000"/>
                    <a:lumOff val="35000"/>
                  </a:schemeClr>
                </a:solidFill>
                <a:latin typeface="微软雅黑" panose="020B0503020204020204" charset="-122"/>
                <a:ea typeface="微软雅黑" panose="020B0503020204020204" charset="-122"/>
              </a:rPr>
              <a:t>输入文本</a:t>
            </a: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Click="0" advTm="1000">
        <p15:prstTrans prst="pageCurlDouble"/>
      </p:transition>
    </mc:Choice>
    <mc:Fallback>
      <p:transition spd="slow" advClick="0"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wipe(left)">
                                      <p:cBhvr>
                                        <p:cTn id="13" dur="500"/>
                                        <p:tgtEl>
                                          <p:spTgt spid="3"/>
                                        </p:tgtEl>
                                      </p:cBhvr>
                                    </p:animEffect>
                                  </p:childTnLst>
                                </p:cTn>
                              </p:par>
                            </p:childTnLst>
                          </p:cTn>
                        </p:par>
                        <p:par>
                          <p:cTn id="14" fill="hold">
                            <p:stCondLst>
                              <p:cond delay="1000"/>
                            </p:stCondLst>
                            <p:childTnLst>
                              <p:par>
                                <p:cTn id="15" presetID="53" presetClass="entr" presetSubtype="16" fill="hold" nodeType="afterEffect">
                                  <p:stCondLst>
                                    <p:cond delay="0"/>
                                  </p:stCondLst>
                                  <p:childTnLst>
                                    <p:set>
                                      <p:cBhvr>
                                        <p:cTn id="16" dur="1" fill="hold">
                                          <p:stCondLst>
                                            <p:cond delay="0"/>
                                          </p:stCondLst>
                                        </p:cTn>
                                        <p:tgtEl>
                                          <p:spTgt spid="18"/>
                                        </p:tgtEl>
                                        <p:attrNameLst>
                                          <p:attrName>style.visibility</p:attrName>
                                        </p:attrNameLst>
                                      </p:cBhvr>
                                      <p:to>
                                        <p:strVal val="visible"/>
                                      </p:to>
                                    </p:set>
                                    <p:anim calcmode="lin" valueType="num">
                                      <p:cBhvr>
                                        <p:cTn id="17" dur="500" fill="hold"/>
                                        <p:tgtEl>
                                          <p:spTgt spid="18"/>
                                        </p:tgtEl>
                                        <p:attrNameLst>
                                          <p:attrName>ppt_w</p:attrName>
                                        </p:attrNameLst>
                                      </p:cBhvr>
                                      <p:tavLst>
                                        <p:tav tm="0">
                                          <p:val>
                                            <p:fltVal val="0"/>
                                          </p:val>
                                        </p:tav>
                                        <p:tav tm="100000">
                                          <p:val>
                                            <p:strVal val="#ppt_w"/>
                                          </p:val>
                                        </p:tav>
                                      </p:tavLst>
                                    </p:anim>
                                    <p:anim calcmode="lin" valueType="num">
                                      <p:cBhvr>
                                        <p:cTn id="18" dur="500" fill="hold"/>
                                        <p:tgtEl>
                                          <p:spTgt spid="18"/>
                                        </p:tgtEl>
                                        <p:attrNameLst>
                                          <p:attrName>ppt_h</p:attrName>
                                        </p:attrNameLst>
                                      </p:cBhvr>
                                      <p:tavLst>
                                        <p:tav tm="0">
                                          <p:val>
                                            <p:fltVal val="0"/>
                                          </p:val>
                                        </p:tav>
                                        <p:tav tm="100000">
                                          <p:val>
                                            <p:strVal val="#ppt_h"/>
                                          </p:val>
                                        </p:tav>
                                      </p:tavLst>
                                    </p:anim>
                                    <p:animEffect transition="in" filter="fade">
                                      <p:cBhvr>
                                        <p:cTn id="19" dur="500"/>
                                        <p:tgtEl>
                                          <p:spTgt spid="18"/>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wipe(left)">
                                      <p:cBhvr>
                                        <p:cTn id="22" dur="500"/>
                                        <p:tgtEl>
                                          <p:spTgt spid="13"/>
                                        </p:tgtEl>
                                      </p:cBhvr>
                                    </p:animEffect>
                                  </p:childTnLst>
                                </p:cTn>
                              </p:par>
                            </p:childTnLst>
                          </p:cTn>
                        </p:par>
                        <p:par>
                          <p:cTn id="23" fill="hold">
                            <p:stCondLst>
                              <p:cond delay="1500"/>
                            </p:stCondLst>
                            <p:childTnLst>
                              <p:par>
                                <p:cTn id="24" presetID="53" presetClass="entr" presetSubtype="16" fill="hold" nodeType="afterEffect">
                                  <p:stCondLst>
                                    <p:cond delay="0"/>
                                  </p:stCondLst>
                                  <p:childTnLst>
                                    <p:set>
                                      <p:cBhvr>
                                        <p:cTn id="25" dur="1" fill="hold">
                                          <p:stCondLst>
                                            <p:cond delay="0"/>
                                          </p:stCondLst>
                                        </p:cTn>
                                        <p:tgtEl>
                                          <p:spTgt spid="21"/>
                                        </p:tgtEl>
                                        <p:attrNameLst>
                                          <p:attrName>style.visibility</p:attrName>
                                        </p:attrNameLst>
                                      </p:cBhvr>
                                      <p:to>
                                        <p:strVal val="visible"/>
                                      </p:to>
                                    </p:set>
                                    <p:anim calcmode="lin" valueType="num">
                                      <p:cBhvr>
                                        <p:cTn id="26" dur="500" fill="hold"/>
                                        <p:tgtEl>
                                          <p:spTgt spid="21"/>
                                        </p:tgtEl>
                                        <p:attrNameLst>
                                          <p:attrName>ppt_w</p:attrName>
                                        </p:attrNameLst>
                                      </p:cBhvr>
                                      <p:tavLst>
                                        <p:tav tm="0">
                                          <p:val>
                                            <p:fltVal val="0"/>
                                          </p:val>
                                        </p:tav>
                                        <p:tav tm="100000">
                                          <p:val>
                                            <p:strVal val="#ppt_w"/>
                                          </p:val>
                                        </p:tav>
                                      </p:tavLst>
                                    </p:anim>
                                    <p:anim calcmode="lin" valueType="num">
                                      <p:cBhvr>
                                        <p:cTn id="27" dur="500" fill="hold"/>
                                        <p:tgtEl>
                                          <p:spTgt spid="21"/>
                                        </p:tgtEl>
                                        <p:attrNameLst>
                                          <p:attrName>ppt_h</p:attrName>
                                        </p:attrNameLst>
                                      </p:cBhvr>
                                      <p:tavLst>
                                        <p:tav tm="0">
                                          <p:val>
                                            <p:fltVal val="0"/>
                                          </p:val>
                                        </p:tav>
                                        <p:tav tm="100000">
                                          <p:val>
                                            <p:strVal val="#ppt_h"/>
                                          </p:val>
                                        </p:tav>
                                      </p:tavLst>
                                    </p:anim>
                                    <p:animEffect transition="in" filter="fade">
                                      <p:cBhvr>
                                        <p:cTn id="28" dur="500"/>
                                        <p:tgtEl>
                                          <p:spTgt spid="21"/>
                                        </p:tgtEl>
                                      </p:cBhvr>
                                    </p:animEffect>
                                  </p:childTnLst>
                                </p:cTn>
                              </p:par>
                              <p:par>
                                <p:cTn id="29" presetID="22" presetClass="entr" presetSubtype="8"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wipe(left)">
                                      <p:cBhvr>
                                        <p:cTn id="31" dur="500"/>
                                        <p:tgtEl>
                                          <p:spTgt spid="14"/>
                                        </p:tgtEl>
                                      </p:cBhvr>
                                    </p:animEffect>
                                  </p:childTnLst>
                                </p:cTn>
                              </p:par>
                            </p:childTnLst>
                          </p:cTn>
                        </p:par>
                        <p:par>
                          <p:cTn id="32" fill="hold">
                            <p:stCondLst>
                              <p:cond delay="2000"/>
                            </p:stCondLst>
                            <p:childTnLst>
                              <p:par>
                                <p:cTn id="33" presetID="53" presetClass="entr" presetSubtype="16" fill="hold" nodeType="afterEffect">
                                  <p:stCondLst>
                                    <p:cond delay="0"/>
                                  </p:stCondLst>
                                  <p:childTnLst>
                                    <p:set>
                                      <p:cBhvr>
                                        <p:cTn id="34" dur="1" fill="hold">
                                          <p:stCondLst>
                                            <p:cond delay="0"/>
                                          </p:stCondLst>
                                        </p:cTn>
                                        <p:tgtEl>
                                          <p:spTgt spid="24"/>
                                        </p:tgtEl>
                                        <p:attrNameLst>
                                          <p:attrName>style.visibility</p:attrName>
                                        </p:attrNameLst>
                                      </p:cBhvr>
                                      <p:to>
                                        <p:strVal val="visible"/>
                                      </p:to>
                                    </p:set>
                                    <p:anim calcmode="lin" valueType="num">
                                      <p:cBhvr>
                                        <p:cTn id="35" dur="500" fill="hold"/>
                                        <p:tgtEl>
                                          <p:spTgt spid="24"/>
                                        </p:tgtEl>
                                        <p:attrNameLst>
                                          <p:attrName>ppt_w</p:attrName>
                                        </p:attrNameLst>
                                      </p:cBhvr>
                                      <p:tavLst>
                                        <p:tav tm="0">
                                          <p:val>
                                            <p:fltVal val="0"/>
                                          </p:val>
                                        </p:tav>
                                        <p:tav tm="100000">
                                          <p:val>
                                            <p:strVal val="#ppt_w"/>
                                          </p:val>
                                        </p:tav>
                                      </p:tavLst>
                                    </p:anim>
                                    <p:anim calcmode="lin" valueType="num">
                                      <p:cBhvr>
                                        <p:cTn id="36" dur="500" fill="hold"/>
                                        <p:tgtEl>
                                          <p:spTgt spid="24"/>
                                        </p:tgtEl>
                                        <p:attrNameLst>
                                          <p:attrName>ppt_h</p:attrName>
                                        </p:attrNameLst>
                                      </p:cBhvr>
                                      <p:tavLst>
                                        <p:tav tm="0">
                                          <p:val>
                                            <p:fltVal val="0"/>
                                          </p:val>
                                        </p:tav>
                                        <p:tav tm="100000">
                                          <p:val>
                                            <p:strVal val="#ppt_h"/>
                                          </p:val>
                                        </p:tav>
                                      </p:tavLst>
                                    </p:anim>
                                    <p:animEffect transition="in" filter="fade">
                                      <p:cBhvr>
                                        <p:cTn id="37" dur="500"/>
                                        <p:tgtEl>
                                          <p:spTgt spid="24"/>
                                        </p:tgtEl>
                                      </p:cBhvr>
                                    </p:animEffect>
                                  </p:childTnLst>
                                </p:cTn>
                              </p:par>
                              <p:par>
                                <p:cTn id="38" presetID="22" presetClass="entr" presetSubtype="8" fill="hold" grpId="0" nodeType="with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wipe(left)">
                                      <p:cBhvr>
                                        <p:cTn id="40" dur="500"/>
                                        <p:tgtEl>
                                          <p:spTgt spid="15"/>
                                        </p:tgtEl>
                                      </p:cBhvr>
                                    </p:animEffect>
                                  </p:childTnLst>
                                </p:cTn>
                              </p:par>
                            </p:childTnLst>
                          </p:cTn>
                        </p:par>
                        <p:par>
                          <p:cTn id="41" fill="hold">
                            <p:stCondLst>
                              <p:cond delay="2500"/>
                            </p:stCondLst>
                            <p:childTnLst>
                              <p:par>
                                <p:cTn id="42" presetID="53" presetClass="entr" presetSubtype="16" fill="hold" nodeType="afterEffect">
                                  <p:stCondLst>
                                    <p:cond delay="0"/>
                                  </p:stCondLst>
                                  <p:childTnLst>
                                    <p:set>
                                      <p:cBhvr>
                                        <p:cTn id="43" dur="1" fill="hold">
                                          <p:stCondLst>
                                            <p:cond delay="0"/>
                                          </p:stCondLst>
                                        </p:cTn>
                                        <p:tgtEl>
                                          <p:spTgt spid="27"/>
                                        </p:tgtEl>
                                        <p:attrNameLst>
                                          <p:attrName>style.visibility</p:attrName>
                                        </p:attrNameLst>
                                      </p:cBhvr>
                                      <p:to>
                                        <p:strVal val="visible"/>
                                      </p:to>
                                    </p:set>
                                    <p:anim calcmode="lin" valueType="num">
                                      <p:cBhvr>
                                        <p:cTn id="44" dur="500" fill="hold"/>
                                        <p:tgtEl>
                                          <p:spTgt spid="27"/>
                                        </p:tgtEl>
                                        <p:attrNameLst>
                                          <p:attrName>ppt_w</p:attrName>
                                        </p:attrNameLst>
                                      </p:cBhvr>
                                      <p:tavLst>
                                        <p:tav tm="0">
                                          <p:val>
                                            <p:fltVal val="0"/>
                                          </p:val>
                                        </p:tav>
                                        <p:tav tm="100000">
                                          <p:val>
                                            <p:strVal val="#ppt_w"/>
                                          </p:val>
                                        </p:tav>
                                      </p:tavLst>
                                    </p:anim>
                                    <p:anim calcmode="lin" valueType="num">
                                      <p:cBhvr>
                                        <p:cTn id="45" dur="500" fill="hold"/>
                                        <p:tgtEl>
                                          <p:spTgt spid="27"/>
                                        </p:tgtEl>
                                        <p:attrNameLst>
                                          <p:attrName>ppt_h</p:attrName>
                                        </p:attrNameLst>
                                      </p:cBhvr>
                                      <p:tavLst>
                                        <p:tav tm="0">
                                          <p:val>
                                            <p:fltVal val="0"/>
                                          </p:val>
                                        </p:tav>
                                        <p:tav tm="100000">
                                          <p:val>
                                            <p:strVal val="#ppt_h"/>
                                          </p:val>
                                        </p:tav>
                                      </p:tavLst>
                                    </p:anim>
                                    <p:animEffect transition="in" filter="fade">
                                      <p:cBhvr>
                                        <p:cTn id="46" dur="500"/>
                                        <p:tgtEl>
                                          <p:spTgt spid="27"/>
                                        </p:tgtEl>
                                      </p:cBhvr>
                                    </p:animEffect>
                                  </p:childTnLst>
                                </p:cTn>
                              </p:par>
                              <p:par>
                                <p:cTn id="47" presetID="22" presetClass="entr" presetSubtype="8" fill="hold" grpId="0" nodeType="withEffect">
                                  <p:stCondLst>
                                    <p:cond delay="0"/>
                                  </p:stCondLst>
                                  <p:childTnLst>
                                    <p:set>
                                      <p:cBhvr>
                                        <p:cTn id="48" dur="1" fill="hold">
                                          <p:stCondLst>
                                            <p:cond delay="0"/>
                                          </p:stCondLst>
                                        </p:cTn>
                                        <p:tgtEl>
                                          <p:spTgt spid="16"/>
                                        </p:tgtEl>
                                        <p:attrNameLst>
                                          <p:attrName>style.visibility</p:attrName>
                                        </p:attrNameLst>
                                      </p:cBhvr>
                                      <p:to>
                                        <p:strVal val="visible"/>
                                      </p:to>
                                    </p:set>
                                    <p:animEffect transition="in" filter="wipe(left)">
                                      <p:cBhvr>
                                        <p:cTn id="49" dur="500"/>
                                        <p:tgtEl>
                                          <p:spTgt spid="16"/>
                                        </p:tgtEl>
                                      </p:cBhvr>
                                    </p:animEffect>
                                  </p:childTnLst>
                                </p:cTn>
                              </p:par>
                            </p:childTnLst>
                          </p:cTn>
                        </p:par>
                        <p:par>
                          <p:cTn id="50" fill="hold">
                            <p:stCondLst>
                              <p:cond delay="3000"/>
                            </p:stCondLst>
                            <p:childTnLst>
                              <p:par>
                                <p:cTn id="51" presetID="10" presetClass="entr" presetSubtype="0" fill="hold" nodeType="afterEffect">
                                  <p:stCondLst>
                                    <p:cond delay="0"/>
                                  </p:stCondLst>
                                  <p:childTnLst>
                                    <p:set>
                                      <p:cBhvr>
                                        <p:cTn id="52" dur="1" fill="hold">
                                          <p:stCondLst>
                                            <p:cond delay="0"/>
                                          </p:stCondLst>
                                        </p:cTn>
                                        <p:tgtEl>
                                          <p:spTgt spid="43"/>
                                        </p:tgtEl>
                                        <p:attrNameLst>
                                          <p:attrName>style.visibility</p:attrName>
                                        </p:attrNameLst>
                                      </p:cBhvr>
                                      <p:to>
                                        <p:strVal val="visible"/>
                                      </p:to>
                                    </p:set>
                                    <p:animEffect transition="in" filter="fade">
                                      <p:cBhvr>
                                        <p:cTn id="53" dur="500"/>
                                        <p:tgtEl>
                                          <p:spTgt spid="43"/>
                                        </p:tgtEl>
                                      </p:cBhvr>
                                    </p:animEffect>
                                  </p:childTnLst>
                                </p:cTn>
                              </p:par>
                            </p:childTnLst>
                          </p:cTn>
                        </p:par>
                        <p:par>
                          <p:cTn id="54" fill="hold">
                            <p:stCondLst>
                              <p:cond delay="3500"/>
                            </p:stCondLst>
                            <p:childTnLst>
                              <p:par>
                                <p:cTn id="55" presetID="53" presetClass="entr" presetSubtype="16" fill="hold" grpId="0" nodeType="afterEffect">
                                  <p:stCondLst>
                                    <p:cond delay="0"/>
                                  </p:stCondLst>
                                  <p:childTnLst>
                                    <p:set>
                                      <p:cBhvr>
                                        <p:cTn id="56" dur="1" fill="hold">
                                          <p:stCondLst>
                                            <p:cond delay="0"/>
                                          </p:stCondLst>
                                        </p:cTn>
                                        <p:tgtEl>
                                          <p:spTgt spid="17"/>
                                        </p:tgtEl>
                                        <p:attrNameLst>
                                          <p:attrName>style.visibility</p:attrName>
                                        </p:attrNameLst>
                                      </p:cBhvr>
                                      <p:to>
                                        <p:strVal val="visible"/>
                                      </p:to>
                                    </p:set>
                                    <p:anim calcmode="lin" valueType="num">
                                      <p:cBhvr>
                                        <p:cTn id="57" dur="500" fill="hold"/>
                                        <p:tgtEl>
                                          <p:spTgt spid="17"/>
                                        </p:tgtEl>
                                        <p:attrNameLst>
                                          <p:attrName>ppt_w</p:attrName>
                                        </p:attrNameLst>
                                      </p:cBhvr>
                                      <p:tavLst>
                                        <p:tav tm="0">
                                          <p:val>
                                            <p:fltVal val="0"/>
                                          </p:val>
                                        </p:tav>
                                        <p:tav tm="100000">
                                          <p:val>
                                            <p:strVal val="#ppt_w"/>
                                          </p:val>
                                        </p:tav>
                                      </p:tavLst>
                                    </p:anim>
                                    <p:anim calcmode="lin" valueType="num">
                                      <p:cBhvr>
                                        <p:cTn id="58" dur="500" fill="hold"/>
                                        <p:tgtEl>
                                          <p:spTgt spid="17"/>
                                        </p:tgtEl>
                                        <p:attrNameLst>
                                          <p:attrName>ppt_h</p:attrName>
                                        </p:attrNameLst>
                                      </p:cBhvr>
                                      <p:tavLst>
                                        <p:tav tm="0">
                                          <p:val>
                                            <p:fltVal val="0"/>
                                          </p:val>
                                        </p:tav>
                                        <p:tav tm="100000">
                                          <p:val>
                                            <p:strVal val="#ppt_h"/>
                                          </p:val>
                                        </p:tav>
                                      </p:tavLst>
                                    </p:anim>
                                    <p:animEffect transition="in" filter="fade">
                                      <p:cBhvr>
                                        <p:cTn id="59" dur="500"/>
                                        <p:tgtEl>
                                          <p:spTgt spid="17"/>
                                        </p:tgtEl>
                                      </p:cBhvr>
                                    </p:animEffect>
                                  </p:childTnLst>
                                </p:cTn>
                              </p:par>
                            </p:childTnLst>
                          </p:cTn>
                        </p:par>
                        <p:par>
                          <p:cTn id="60" fill="hold">
                            <p:stCondLst>
                              <p:cond delay="4000"/>
                            </p:stCondLst>
                            <p:childTnLst>
                              <p:par>
                                <p:cTn id="61" presetID="22" presetClass="entr" presetSubtype="8" fill="hold" grpId="0" nodeType="afterEffect">
                                  <p:stCondLst>
                                    <p:cond delay="0"/>
                                  </p:stCondLst>
                                  <p:childTnLst>
                                    <p:set>
                                      <p:cBhvr>
                                        <p:cTn id="62" dur="1" fill="hold">
                                          <p:stCondLst>
                                            <p:cond delay="0"/>
                                          </p:stCondLst>
                                        </p:cTn>
                                        <p:tgtEl>
                                          <p:spTgt spid="81"/>
                                        </p:tgtEl>
                                        <p:attrNameLst>
                                          <p:attrName>style.visibility</p:attrName>
                                        </p:attrNameLst>
                                      </p:cBhvr>
                                      <p:to>
                                        <p:strVal val="visible"/>
                                      </p:to>
                                    </p:set>
                                    <p:animEffect transition="in" filter="wipe(left)">
                                      <p:cBhvr>
                                        <p:cTn id="63" dur="500"/>
                                        <p:tgtEl>
                                          <p:spTgt spid="81"/>
                                        </p:tgtEl>
                                      </p:cBhvr>
                                    </p:animEffect>
                                  </p:childTnLst>
                                </p:cTn>
                              </p:par>
                              <p:par>
                                <p:cTn id="64" presetID="22" presetClass="entr" presetSubtype="8" fill="hold" nodeType="withEffect">
                                  <p:stCondLst>
                                    <p:cond delay="0"/>
                                  </p:stCondLst>
                                  <p:childTnLst>
                                    <p:set>
                                      <p:cBhvr>
                                        <p:cTn id="65" dur="1" fill="hold">
                                          <p:stCondLst>
                                            <p:cond delay="0"/>
                                          </p:stCondLst>
                                        </p:cTn>
                                        <p:tgtEl>
                                          <p:spTgt spid="45"/>
                                        </p:tgtEl>
                                        <p:attrNameLst>
                                          <p:attrName>style.visibility</p:attrName>
                                        </p:attrNameLst>
                                      </p:cBhvr>
                                      <p:to>
                                        <p:strVal val="visible"/>
                                      </p:to>
                                    </p:set>
                                    <p:animEffect transition="in" filter="wipe(left)">
                                      <p:cBhvr>
                                        <p:cTn id="66" dur="500"/>
                                        <p:tgtEl>
                                          <p:spTgt spid="45"/>
                                        </p:tgtEl>
                                      </p:cBhvr>
                                    </p:animEffect>
                                  </p:childTnLst>
                                </p:cTn>
                              </p:par>
                            </p:childTnLst>
                          </p:cTn>
                        </p:par>
                        <p:par>
                          <p:cTn id="67" fill="hold">
                            <p:stCondLst>
                              <p:cond delay="4500"/>
                            </p:stCondLst>
                            <p:childTnLst>
                              <p:par>
                                <p:cTn id="68" presetID="22" presetClass="entr" presetSubtype="8" fill="hold" grpId="0" nodeType="afterEffect">
                                  <p:stCondLst>
                                    <p:cond delay="0"/>
                                  </p:stCondLst>
                                  <p:childTnLst>
                                    <p:set>
                                      <p:cBhvr>
                                        <p:cTn id="69" dur="1" fill="hold">
                                          <p:stCondLst>
                                            <p:cond delay="0"/>
                                          </p:stCondLst>
                                        </p:cTn>
                                        <p:tgtEl>
                                          <p:spTgt spid="82"/>
                                        </p:tgtEl>
                                        <p:attrNameLst>
                                          <p:attrName>style.visibility</p:attrName>
                                        </p:attrNameLst>
                                      </p:cBhvr>
                                      <p:to>
                                        <p:strVal val="visible"/>
                                      </p:to>
                                    </p:set>
                                    <p:animEffect transition="in" filter="wipe(left)">
                                      <p:cBhvr>
                                        <p:cTn id="70" dur="500"/>
                                        <p:tgtEl>
                                          <p:spTgt spid="82"/>
                                        </p:tgtEl>
                                      </p:cBhvr>
                                    </p:animEffect>
                                  </p:childTnLst>
                                </p:cTn>
                              </p:par>
                              <p:par>
                                <p:cTn id="71" presetID="22" presetClass="entr" presetSubtype="8" fill="hold" nodeType="withEffect">
                                  <p:stCondLst>
                                    <p:cond delay="0"/>
                                  </p:stCondLst>
                                  <p:childTnLst>
                                    <p:set>
                                      <p:cBhvr>
                                        <p:cTn id="72" dur="1" fill="hold">
                                          <p:stCondLst>
                                            <p:cond delay="0"/>
                                          </p:stCondLst>
                                        </p:cTn>
                                        <p:tgtEl>
                                          <p:spTgt spid="52"/>
                                        </p:tgtEl>
                                        <p:attrNameLst>
                                          <p:attrName>style.visibility</p:attrName>
                                        </p:attrNameLst>
                                      </p:cBhvr>
                                      <p:to>
                                        <p:strVal val="visible"/>
                                      </p:to>
                                    </p:set>
                                    <p:animEffect transition="in" filter="wipe(left)">
                                      <p:cBhvr>
                                        <p:cTn id="73" dur="500"/>
                                        <p:tgtEl>
                                          <p:spTgt spid="52"/>
                                        </p:tgtEl>
                                      </p:cBhvr>
                                    </p:animEffect>
                                  </p:childTnLst>
                                </p:cTn>
                              </p:par>
                            </p:childTnLst>
                          </p:cTn>
                        </p:par>
                        <p:par>
                          <p:cTn id="74" fill="hold">
                            <p:stCondLst>
                              <p:cond delay="5000"/>
                            </p:stCondLst>
                            <p:childTnLst>
                              <p:par>
                                <p:cTn id="75" presetID="22" presetClass="entr" presetSubtype="8" fill="hold" grpId="0" nodeType="afterEffect">
                                  <p:stCondLst>
                                    <p:cond delay="0"/>
                                  </p:stCondLst>
                                  <p:childTnLst>
                                    <p:set>
                                      <p:cBhvr>
                                        <p:cTn id="76" dur="1" fill="hold">
                                          <p:stCondLst>
                                            <p:cond delay="0"/>
                                          </p:stCondLst>
                                        </p:cTn>
                                        <p:tgtEl>
                                          <p:spTgt spid="83"/>
                                        </p:tgtEl>
                                        <p:attrNameLst>
                                          <p:attrName>style.visibility</p:attrName>
                                        </p:attrNameLst>
                                      </p:cBhvr>
                                      <p:to>
                                        <p:strVal val="visible"/>
                                      </p:to>
                                    </p:set>
                                    <p:animEffect transition="in" filter="wipe(left)">
                                      <p:cBhvr>
                                        <p:cTn id="77" dur="500"/>
                                        <p:tgtEl>
                                          <p:spTgt spid="83"/>
                                        </p:tgtEl>
                                      </p:cBhvr>
                                    </p:animEffect>
                                  </p:childTnLst>
                                </p:cTn>
                              </p:par>
                              <p:par>
                                <p:cTn id="78" presetID="22" presetClass="entr" presetSubtype="8" fill="hold" nodeType="withEffect">
                                  <p:stCondLst>
                                    <p:cond delay="0"/>
                                  </p:stCondLst>
                                  <p:childTnLst>
                                    <p:set>
                                      <p:cBhvr>
                                        <p:cTn id="79" dur="1" fill="hold">
                                          <p:stCondLst>
                                            <p:cond delay="0"/>
                                          </p:stCondLst>
                                        </p:cTn>
                                        <p:tgtEl>
                                          <p:spTgt spid="59"/>
                                        </p:tgtEl>
                                        <p:attrNameLst>
                                          <p:attrName>style.visibility</p:attrName>
                                        </p:attrNameLst>
                                      </p:cBhvr>
                                      <p:to>
                                        <p:strVal val="visible"/>
                                      </p:to>
                                    </p:set>
                                    <p:animEffect transition="in" filter="wipe(left)">
                                      <p:cBhvr>
                                        <p:cTn id="80" dur="500"/>
                                        <p:tgtEl>
                                          <p:spTgt spid="59"/>
                                        </p:tgtEl>
                                      </p:cBhvr>
                                    </p:animEffect>
                                  </p:childTnLst>
                                </p:cTn>
                              </p:par>
                            </p:childTnLst>
                          </p:cTn>
                        </p:par>
                        <p:par>
                          <p:cTn id="81" fill="hold">
                            <p:stCondLst>
                              <p:cond delay="5500"/>
                            </p:stCondLst>
                            <p:childTnLst>
                              <p:par>
                                <p:cTn id="82" presetID="22" presetClass="entr" presetSubtype="8" fill="hold" grpId="0" nodeType="afterEffect">
                                  <p:stCondLst>
                                    <p:cond delay="0"/>
                                  </p:stCondLst>
                                  <p:childTnLst>
                                    <p:set>
                                      <p:cBhvr>
                                        <p:cTn id="83" dur="1" fill="hold">
                                          <p:stCondLst>
                                            <p:cond delay="0"/>
                                          </p:stCondLst>
                                        </p:cTn>
                                        <p:tgtEl>
                                          <p:spTgt spid="84"/>
                                        </p:tgtEl>
                                        <p:attrNameLst>
                                          <p:attrName>style.visibility</p:attrName>
                                        </p:attrNameLst>
                                      </p:cBhvr>
                                      <p:to>
                                        <p:strVal val="visible"/>
                                      </p:to>
                                    </p:set>
                                    <p:animEffect transition="in" filter="wipe(left)">
                                      <p:cBhvr>
                                        <p:cTn id="84" dur="500"/>
                                        <p:tgtEl>
                                          <p:spTgt spid="84"/>
                                        </p:tgtEl>
                                      </p:cBhvr>
                                    </p:animEffect>
                                  </p:childTnLst>
                                </p:cTn>
                              </p:par>
                              <p:par>
                                <p:cTn id="85" presetID="22" presetClass="entr" presetSubtype="8" fill="hold" nodeType="withEffect">
                                  <p:stCondLst>
                                    <p:cond delay="0"/>
                                  </p:stCondLst>
                                  <p:childTnLst>
                                    <p:set>
                                      <p:cBhvr>
                                        <p:cTn id="86" dur="1" fill="hold">
                                          <p:stCondLst>
                                            <p:cond delay="0"/>
                                          </p:stCondLst>
                                        </p:cTn>
                                        <p:tgtEl>
                                          <p:spTgt spid="66"/>
                                        </p:tgtEl>
                                        <p:attrNameLst>
                                          <p:attrName>style.visibility</p:attrName>
                                        </p:attrNameLst>
                                      </p:cBhvr>
                                      <p:to>
                                        <p:strVal val="visible"/>
                                      </p:to>
                                    </p:set>
                                    <p:animEffect transition="in" filter="wipe(left)">
                                      <p:cBhvr>
                                        <p:cTn id="87" dur="5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bldLvl="0" animBg="1"/>
      <p:bldP spid="13" grpId="0"/>
      <p:bldP spid="14" grpId="0"/>
      <p:bldP spid="15" grpId="0"/>
      <p:bldP spid="16" grpId="0"/>
      <p:bldP spid="17" grpId="0"/>
      <p:bldP spid="81" grpId="0"/>
      <p:bldP spid="82" grpId="0"/>
      <p:bldP spid="83" grpId="0"/>
      <p:bldP spid="8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Freeform 8"/>
          <p:cNvSpPr/>
          <p:nvPr/>
        </p:nvSpPr>
        <p:spPr bwMode="auto">
          <a:xfrm>
            <a:off x="3105785" y="2221865"/>
            <a:ext cx="2441575" cy="2440305"/>
          </a:xfrm>
          <a:custGeom>
            <a:avLst/>
            <a:gdLst>
              <a:gd name="T0" fmla="*/ 929 w 1857"/>
              <a:gd name="T1" fmla="*/ 0 h 1855"/>
              <a:gd name="T2" fmla="*/ 1857 w 1857"/>
              <a:gd name="T3" fmla="*/ 928 h 1855"/>
              <a:gd name="T4" fmla="*/ 929 w 1857"/>
              <a:gd name="T5" fmla="*/ 1855 h 1855"/>
              <a:gd name="T6" fmla="*/ 0 w 1857"/>
              <a:gd name="T7" fmla="*/ 928 h 1855"/>
              <a:gd name="T8" fmla="*/ 929 w 1857"/>
              <a:gd name="T9" fmla="*/ 0 h 1855"/>
            </a:gdLst>
            <a:ahLst/>
            <a:cxnLst>
              <a:cxn ang="0">
                <a:pos x="T0" y="T1"/>
              </a:cxn>
              <a:cxn ang="0">
                <a:pos x="T2" y="T3"/>
              </a:cxn>
              <a:cxn ang="0">
                <a:pos x="T4" y="T5"/>
              </a:cxn>
              <a:cxn ang="0">
                <a:pos x="T6" y="T7"/>
              </a:cxn>
              <a:cxn ang="0">
                <a:pos x="T8" y="T9"/>
              </a:cxn>
            </a:cxnLst>
            <a:rect l="0" t="0" r="r" b="b"/>
            <a:pathLst>
              <a:path w="1857" h="1855">
                <a:moveTo>
                  <a:pt x="929" y="0"/>
                </a:moveTo>
                <a:lnTo>
                  <a:pt x="1857" y="928"/>
                </a:lnTo>
                <a:lnTo>
                  <a:pt x="929" y="1855"/>
                </a:lnTo>
                <a:lnTo>
                  <a:pt x="0" y="928"/>
                </a:lnTo>
                <a:lnTo>
                  <a:pt x="929" y="0"/>
                </a:lnTo>
                <a:close/>
              </a:path>
            </a:pathLst>
          </a:custGeom>
          <a:solidFill>
            <a:srgbClr val="0E3A87"/>
          </a:solidFill>
          <a:ln w="0">
            <a:noFill/>
            <a:prstDash val="solid"/>
            <a:round/>
          </a:ln>
        </p:spPr>
        <p:txBody>
          <a:bodyPr vert="horz" wrap="square" lIns="91446" tIns="45723" rIns="91446" bIns="45723" numCol="1" anchor="t" anchorCtr="0" compatLnSpc="1"/>
          <a:lstStyle/>
          <a:p>
            <a:endParaRPr lang="zh-CN" altLang="en-US"/>
          </a:p>
        </p:txBody>
      </p:sp>
      <p:cxnSp>
        <p:nvCxnSpPr>
          <p:cNvPr id="16" name="直接连接符 15"/>
          <p:cNvCxnSpPr/>
          <p:nvPr>
            <p:custDataLst>
              <p:tags r:id="rId1"/>
            </p:custDataLst>
          </p:nvPr>
        </p:nvCxnSpPr>
        <p:spPr>
          <a:xfrm>
            <a:off x="6160770" y="3441065"/>
            <a:ext cx="3597910" cy="0"/>
          </a:xfrm>
          <a:prstGeom prst="line">
            <a:avLst/>
          </a:prstGeom>
          <a:ln w="12700">
            <a:solidFill>
              <a:srgbClr val="0E3A87"/>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8" name="矩形 17"/>
          <p:cNvSpPr/>
          <p:nvPr/>
        </p:nvSpPr>
        <p:spPr>
          <a:xfrm>
            <a:off x="6160770" y="2650490"/>
            <a:ext cx="2533650" cy="615315"/>
          </a:xfrm>
          <a:prstGeom prst="rect">
            <a:avLst/>
          </a:prstGeom>
        </p:spPr>
        <p:txBody>
          <a:bodyPr wrap="square" lIns="0" tIns="0" rIns="0" bIns="0">
            <a:spAutoFit/>
          </a:bodyPr>
          <a:lstStyle/>
          <a:p>
            <a:pPr lvl="0">
              <a:buNone/>
            </a:pPr>
            <a:r>
              <a:rPr lang="zh-CN" altLang="en-US" sz="4000" b="1" dirty="0">
                <a:solidFill>
                  <a:srgbClr val="0E3A87"/>
                </a:solidFill>
                <a:latin typeface="微软雅黑" panose="020B0503020204020204" charset="-122"/>
                <a:ea typeface="微软雅黑" panose="020B0503020204020204" charset="-122"/>
              </a:rPr>
              <a:t>产品运营</a:t>
            </a:r>
          </a:p>
        </p:txBody>
      </p:sp>
      <p:sp>
        <p:nvSpPr>
          <p:cNvPr id="19" name="TextBox 11"/>
          <p:cNvSpPr txBox="1"/>
          <p:nvPr/>
        </p:nvSpPr>
        <p:spPr>
          <a:xfrm>
            <a:off x="6161405" y="3612515"/>
            <a:ext cx="1735455" cy="310515"/>
          </a:xfrm>
          <a:prstGeom prst="rect">
            <a:avLst/>
          </a:prstGeom>
          <a:noFill/>
        </p:spPr>
        <p:txBody>
          <a:bodyPr wrap="square" lIns="65032" tIns="32516" rIns="65032" bIns="32516" rtlCol="0">
            <a:spAutoFit/>
          </a:bodyPr>
          <a:lstStyle/>
          <a:p>
            <a:pPr marL="121920" lvl="1" indent="-121920">
              <a:buFont typeface="Arial" panose="020B0604020202020204" pitchFamily="34" charset="0"/>
              <a:buChar char="•"/>
            </a:pPr>
            <a:r>
              <a:rPr lang="zh-CN" altLang="en-US" sz="1600" dirty="0">
                <a:solidFill>
                  <a:schemeClr val="tx1">
                    <a:lumMod val="65000"/>
                    <a:lumOff val="35000"/>
                  </a:schemeClr>
                </a:solidFill>
                <a:latin typeface="Arial" panose="020B0604020202020204" pitchFamily="34" charset="0"/>
                <a:ea typeface="微软雅黑" panose="020B0503020204020204" charset="-122"/>
                <a:cs typeface="+mn-ea"/>
                <a:sym typeface="Arial" panose="020B0604020202020204" pitchFamily="34" charset="0"/>
              </a:rPr>
              <a:t>单击输入副标题</a:t>
            </a:r>
          </a:p>
        </p:txBody>
      </p:sp>
      <p:sp>
        <p:nvSpPr>
          <p:cNvPr id="20" name="TextBox 19"/>
          <p:cNvSpPr txBox="1"/>
          <p:nvPr/>
        </p:nvSpPr>
        <p:spPr>
          <a:xfrm>
            <a:off x="8023225" y="3612515"/>
            <a:ext cx="1735455" cy="310515"/>
          </a:xfrm>
          <a:prstGeom prst="rect">
            <a:avLst/>
          </a:prstGeom>
          <a:noFill/>
        </p:spPr>
        <p:txBody>
          <a:bodyPr wrap="square" lIns="65032" tIns="32516" rIns="65032" bIns="32516" rtlCol="0">
            <a:spAutoFit/>
          </a:bodyPr>
          <a:lstStyle/>
          <a:p>
            <a:pPr marL="121920" lvl="1" indent="-121920" algn="l">
              <a:buFont typeface="Arial" panose="020B0604020202020204" pitchFamily="34" charset="0"/>
              <a:buChar char="•"/>
            </a:pPr>
            <a:r>
              <a:rPr lang="zh-CN" altLang="en-US" sz="1600" dirty="0">
                <a:solidFill>
                  <a:schemeClr val="tx1">
                    <a:lumMod val="65000"/>
                    <a:lumOff val="35000"/>
                  </a:schemeClr>
                </a:solidFill>
                <a:latin typeface="Arial" panose="020B0604020202020204" pitchFamily="34" charset="0"/>
                <a:ea typeface="微软雅黑" panose="020B0503020204020204" charset="-122"/>
                <a:cs typeface="+mn-ea"/>
                <a:sym typeface="Arial" panose="020B0604020202020204" pitchFamily="34" charset="0"/>
              </a:rPr>
              <a:t>单击输入副标题</a:t>
            </a:r>
          </a:p>
        </p:txBody>
      </p:sp>
      <p:sp>
        <p:nvSpPr>
          <p:cNvPr id="21" name="TextBox 11"/>
          <p:cNvSpPr txBox="1"/>
          <p:nvPr/>
        </p:nvSpPr>
        <p:spPr>
          <a:xfrm>
            <a:off x="6161405" y="4004310"/>
            <a:ext cx="1735455" cy="310515"/>
          </a:xfrm>
          <a:prstGeom prst="rect">
            <a:avLst/>
          </a:prstGeom>
          <a:noFill/>
        </p:spPr>
        <p:txBody>
          <a:bodyPr wrap="square" lIns="65032" tIns="32516" rIns="65032" bIns="32516" rtlCol="0">
            <a:spAutoFit/>
          </a:bodyPr>
          <a:lstStyle/>
          <a:p>
            <a:pPr marL="121920" lvl="1" indent="-121920" algn="l">
              <a:buFont typeface="Arial" panose="020B0604020202020204" pitchFamily="34" charset="0"/>
              <a:buChar char="•"/>
            </a:pPr>
            <a:r>
              <a:rPr lang="zh-CN" altLang="en-US" sz="1600" dirty="0">
                <a:solidFill>
                  <a:schemeClr val="tx1">
                    <a:lumMod val="65000"/>
                    <a:lumOff val="35000"/>
                  </a:schemeClr>
                </a:solidFill>
                <a:latin typeface="Arial" panose="020B0604020202020204" pitchFamily="34" charset="0"/>
                <a:ea typeface="微软雅黑" panose="020B0503020204020204" charset="-122"/>
                <a:cs typeface="+mn-ea"/>
                <a:sym typeface="Arial" panose="020B0604020202020204" pitchFamily="34" charset="0"/>
              </a:rPr>
              <a:t>单击输入副标题</a:t>
            </a:r>
          </a:p>
        </p:txBody>
      </p:sp>
      <p:sp>
        <p:nvSpPr>
          <p:cNvPr id="23" name="TextBox 11"/>
          <p:cNvSpPr txBox="1"/>
          <p:nvPr/>
        </p:nvSpPr>
        <p:spPr>
          <a:xfrm>
            <a:off x="8023225" y="4004310"/>
            <a:ext cx="1735455" cy="310515"/>
          </a:xfrm>
          <a:prstGeom prst="rect">
            <a:avLst/>
          </a:prstGeom>
          <a:noFill/>
        </p:spPr>
        <p:txBody>
          <a:bodyPr wrap="square" lIns="65032" tIns="32516" rIns="65032" bIns="32516" rtlCol="0">
            <a:spAutoFit/>
          </a:bodyPr>
          <a:lstStyle/>
          <a:p>
            <a:pPr marL="121920" lvl="1" indent="-121920" algn="l">
              <a:buFont typeface="Arial" panose="020B0604020202020204" pitchFamily="34" charset="0"/>
              <a:buChar char="•"/>
            </a:pPr>
            <a:r>
              <a:rPr lang="zh-CN" altLang="en-US" sz="1600" dirty="0">
                <a:solidFill>
                  <a:schemeClr val="tx1">
                    <a:lumMod val="65000"/>
                    <a:lumOff val="35000"/>
                  </a:schemeClr>
                </a:solidFill>
                <a:latin typeface="Arial" panose="020B0604020202020204" pitchFamily="34" charset="0"/>
                <a:ea typeface="微软雅黑" panose="020B0503020204020204" charset="-122"/>
                <a:cs typeface="+mn-ea"/>
                <a:sym typeface="Arial" panose="020B0604020202020204" pitchFamily="34" charset="0"/>
              </a:rPr>
              <a:t>单击输入副标题</a:t>
            </a:r>
          </a:p>
        </p:txBody>
      </p:sp>
      <p:sp>
        <p:nvSpPr>
          <p:cNvPr id="3" name="文本框 2"/>
          <p:cNvSpPr txBox="1"/>
          <p:nvPr/>
        </p:nvSpPr>
        <p:spPr>
          <a:xfrm>
            <a:off x="3362325" y="2781300"/>
            <a:ext cx="1929130" cy="1322070"/>
          </a:xfrm>
          <a:prstGeom prst="rect">
            <a:avLst/>
          </a:prstGeom>
          <a:noFill/>
        </p:spPr>
        <p:txBody>
          <a:bodyPr wrap="square" rtlCol="0">
            <a:spAutoFit/>
          </a:bodyPr>
          <a:lstStyle/>
          <a:p>
            <a:pPr algn="ctr"/>
            <a:r>
              <a:rPr lang="en-US" altLang="zh-CN" sz="4000" b="1">
                <a:solidFill>
                  <a:schemeClr val="bg1"/>
                </a:solidFill>
              </a:rPr>
              <a:t>PART</a:t>
            </a:r>
          </a:p>
          <a:p>
            <a:pPr algn="ctr"/>
            <a:r>
              <a:rPr lang="en-US" altLang="zh-CN" sz="4000" b="1">
                <a:solidFill>
                  <a:schemeClr val="bg1"/>
                </a:solidFill>
              </a:rPr>
              <a:t>03</a:t>
            </a: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Click="0" advTm="1000">
        <p15:prstTrans prst="pageCurlDouble"/>
      </p:transition>
    </mc:Choice>
    <mc:Fallback>
      <p:transition spd="slow" advClick="0"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Effect transition="in" filter="fade">
                                      <p:cBhvr>
                                        <p:cTn id="9" dur="500"/>
                                        <p:tgtEl>
                                          <p:spTgt spid="14"/>
                                        </p:tgtEl>
                                      </p:cBhvr>
                                    </p:animEffect>
                                  </p:childTnLst>
                                </p:cTn>
                              </p:par>
                            </p:childTnLst>
                          </p:cTn>
                        </p:par>
                        <p:par>
                          <p:cTn id="10" fill="hold">
                            <p:stCondLst>
                              <p:cond delay="500"/>
                            </p:stCondLst>
                            <p:childTnLst>
                              <p:par>
                                <p:cTn id="11" presetID="41" presetClass="entr" presetSubtype="0" fill="hold" grpId="0" nodeType="afterEffect">
                                  <p:stCondLst>
                                    <p:cond delay="0"/>
                                  </p:stCondLst>
                                  <p:iterate type="lt">
                                    <p:tmPct val="10000"/>
                                  </p:iterate>
                                  <p:childTnLst>
                                    <p:set>
                                      <p:cBhvr>
                                        <p:cTn id="12" dur="1" fill="hold">
                                          <p:stCondLst>
                                            <p:cond delay="0"/>
                                          </p:stCondLst>
                                        </p:cTn>
                                        <p:tgtEl>
                                          <p:spTgt spid="3"/>
                                        </p:tgtEl>
                                        <p:attrNameLst>
                                          <p:attrName>style.visibility</p:attrName>
                                        </p:attrNameLst>
                                      </p:cBhvr>
                                      <p:to>
                                        <p:strVal val="visible"/>
                                      </p:to>
                                    </p:set>
                                    <p:anim calcmode="lin" valueType="num">
                                      <p:cBhvr>
                                        <p:cTn id="13" dur="500" fill="hold"/>
                                        <p:tgtEl>
                                          <p:spTgt spid="3"/>
                                        </p:tgtEl>
                                        <p:attrNameLst>
                                          <p:attrName>ppt_x</p:attrName>
                                        </p:attrNameLst>
                                      </p:cBhvr>
                                      <p:tavLst>
                                        <p:tav tm="0">
                                          <p:val>
                                            <p:strVal val="#ppt_x"/>
                                          </p:val>
                                        </p:tav>
                                        <p:tav tm="50000">
                                          <p:val>
                                            <p:strVal val="#ppt_x+.1"/>
                                          </p:val>
                                        </p:tav>
                                        <p:tav tm="100000">
                                          <p:val>
                                            <p:strVal val="#ppt_x"/>
                                          </p:val>
                                        </p:tav>
                                      </p:tavLst>
                                    </p:anim>
                                    <p:anim calcmode="lin" valueType="num">
                                      <p:cBhvr>
                                        <p:cTn id="14" dur="500" fill="hold"/>
                                        <p:tgtEl>
                                          <p:spTgt spid="3"/>
                                        </p:tgtEl>
                                        <p:attrNameLst>
                                          <p:attrName>ppt_y</p:attrName>
                                        </p:attrNameLst>
                                      </p:cBhvr>
                                      <p:tavLst>
                                        <p:tav tm="0">
                                          <p:val>
                                            <p:strVal val="#ppt_y"/>
                                          </p:val>
                                        </p:tav>
                                        <p:tav tm="100000">
                                          <p:val>
                                            <p:strVal val="#ppt_y"/>
                                          </p:val>
                                        </p:tav>
                                      </p:tavLst>
                                    </p:anim>
                                    <p:anim calcmode="lin" valueType="num">
                                      <p:cBhvr>
                                        <p:cTn id="15" dur="500" fill="hold"/>
                                        <p:tgtEl>
                                          <p:spTgt spid="3"/>
                                        </p:tgtEl>
                                        <p:attrNameLst>
                                          <p:attrName>ppt_h</p:attrName>
                                        </p:attrNameLst>
                                      </p:cBhvr>
                                      <p:tavLst>
                                        <p:tav tm="0">
                                          <p:val>
                                            <p:strVal val="#ppt_h/10"/>
                                          </p:val>
                                        </p:tav>
                                        <p:tav tm="50000">
                                          <p:val>
                                            <p:strVal val="#ppt_h+.01"/>
                                          </p:val>
                                        </p:tav>
                                        <p:tav tm="100000">
                                          <p:val>
                                            <p:strVal val="#ppt_h"/>
                                          </p:val>
                                        </p:tav>
                                      </p:tavLst>
                                    </p:anim>
                                    <p:anim calcmode="lin" valueType="num">
                                      <p:cBhvr>
                                        <p:cTn id="16" dur="500" fill="hold"/>
                                        <p:tgtEl>
                                          <p:spTgt spid="3"/>
                                        </p:tgtEl>
                                        <p:attrNameLst>
                                          <p:attrName>ppt_w</p:attrName>
                                        </p:attrNameLst>
                                      </p:cBhvr>
                                      <p:tavLst>
                                        <p:tav tm="0">
                                          <p:val>
                                            <p:strVal val="#ppt_w/10"/>
                                          </p:val>
                                        </p:tav>
                                        <p:tav tm="50000">
                                          <p:val>
                                            <p:strVal val="#ppt_w+.01"/>
                                          </p:val>
                                        </p:tav>
                                        <p:tav tm="100000">
                                          <p:val>
                                            <p:strVal val="#ppt_w"/>
                                          </p:val>
                                        </p:tav>
                                      </p:tavLst>
                                    </p:anim>
                                    <p:animEffect transition="in" filter="fade">
                                      <p:cBhvr>
                                        <p:cTn id="17" dur="500" tmFilter="0,0; .5, 1; 1, 1"/>
                                        <p:tgtEl>
                                          <p:spTgt spid="3"/>
                                        </p:tgtEl>
                                      </p:cBhvr>
                                    </p:animEffect>
                                  </p:childTnLst>
                                </p:cTn>
                              </p:par>
                            </p:childTnLst>
                          </p:cTn>
                        </p:par>
                        <p:par>
                          <p:cTn id="18" fill="hold">
                            <p:stCondLst>
                              <p:cond delay="1250"/>
                            </p:stCondLst>
                            <p:childTnLst>
                              <p:par>
                                <p:cTn id="19" presetID="53" presetClass="entr" presetSubtype="16" fill="hold" grpId="0" nodeType="afterEffect">
                                  <p:stCondLst>
                                    <p:cond delay="0"/>
                                  </p:stCondLst>
                                  <p:childTnLst>
                                    <p:set>
                                      <p:cBhvr>
                                        <p:cTn id="20" dur="1" fill="hold">
                                          <p:stCondLst>
                                            <p:cond delay="0"/>
                                          </p:stCondLst>
                                        </p:cTn>
                                        <p:tgtEl>
                                          <p:spTgt spid="18"/>
                                        </p:tgtEl>
                                        <p:attrNameLst>
                                          <p:attrName>style.visibility</p:attrName>
                                        </p:attrNameLst>
                                      </p:cBhvr>
                                      <p:to>
                                        <p:strVal val="visible"/>
                                      </p:to>
                                    </p:set>
                                    <p:anim calcmode="lin" valueType="num">
                                      <p:cBhvr>
                                        <p:cTn id="21" dur="500" fill="hold"/>
                                        <p:tgtEl>
                                          <p:spTgt spid="18"/>
                                        </p:tgtEl>
                                        <p:attrNameLst>
                                          <p:attrName>ppt_w</p:attrName>
                                        </p:attrNameLst>
                                      </p:cBhvr>
                                      <p:tavLst>
                                        <p:tav tm="0">
                                          <p:val>
                                            <p:fltVal val="0"/>
                                          </p:val>
                                        </p:tav>
                                        <p:tav tm="100000">
                                          <p:val>
                                            <p:strVal val="#ppt_w"/>
                                          </p:val>
                                        </p:tav>
                                      </p:tavLst>
                                    </p:anim>
                                    <p:anim calcmode="lin" valueType="num">
                                      <p:cBhvr>
                                        <p:cTn id="22" dur="500" fill="hold"/>
                                        <p:tgtEl>
                                          <p:spTgt spid="18"/>
                                        </p:tgtEl>
                                        <p:attrNameLst>
                                          <p:attrName>ppt_h</p:attrName>
                                        </p:attrNameLst>
                                      </p:cBhvr>
                                      <p:tavLst>
                                        <p:tav tm="0">
                                          <p:val>
                                            <p:fltVal val="0"/>
                                          </p:val>
                                        </p:tav>
                                        <p:tav tm="100000">
                                          <p:val>
                                            <p:strVal val="#ppt_h"/>
                                          </p:val>
                                        </p:tav>
                                      </p:tavLst>
                                    </p:anim>
                                    <p:animEffect transition="in" filter="fade">
                                      <p:cBhvr>
                                        <p:cTn id="23" dur="500"/>
                                        <p:tgtEl>
                                          <p:spTgt spid="18"/>
                                        </p:tgtEl>
                                      </p:cBhvr>
                                    </p:animEffect>
                                  </p:childTnLst>
                                </p:cTn>
                              </p:par>
                            </p:childTnLst>
                          </p:cTn>
                        </p:par>
                        <p:par>
                          <p:cTn id="24" fill="hold">
                            <p:stCondLst>
                              <p:cond delay="1750"/>
                            </p:stCondLst>
                            <p:childTnLst>
                              <p:par>
                                <p:cTn id="25" presetID="22" presetClass="entr" presetSubtype="8" fill="hold" nodeType="after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wipe(left)">
                                      <p:cBhvr>
                                        <p:cTn id="27" dur="500"/>
                                        <p:tgtEl>
                                          <p:spTgt spid="16"/>
                                        </p:tgtEl>
                                      </p:cBhvr>
                                    </p:animEffect>
                                  </p:childTnLst>
                                </p:cTn>
                              </p:par>
                            </p:childTnLst>
                          </p:cTn>
                        </p:par>
                        <p:par>
                          <p:cTn id="28" fill="hold">
                            <p:stCondLst>
                              <p:cond delay="2250"/>
                            </p:stCondLst>
                            <p:childTnLst>
                              <p:par>
                                <p:cTn id="29" presetID="22" presetClass="entr" presetSubtype="8" fill="hold" grpId="0" nodeType="after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wipe(left)">
                                      <p:cBhvr>
                                        <p:cTn id="31" dur="500"/>
                                        <p:tgtEl>
                                          <p:spTgt spid="19"/>
                                        </p:tgtEl>
                                      </p:cBhvr>
                                    </p:animEffect>
                                  </p:childTnLst>
                                </p:cTn>
                              </p:par>
                            </p:childTnLst>
                          </p:cTn>
                        </p:par>
                        <p:par>
                          <p:cTn id="32" fill="hold">
                            <p:stCondLst>
                              <p:cond delay="2750"/>
                            </p:stCondLst>
                            <p:childTnLst>
                              <p:par>
                                <p:cTn id="33" presetID="22" presetClass="entr" presetSubtype="8" fill="hold" grpId="0" nodeType="afterEffect">
                                  <p:stCondLst>
                                    <p:cond delay="0"/>
                                  </p:stCondLst>
                                  <p:childTnLst>
                                    <p:set>
                                      <p:cBhvr>
                                        <p:cTn id="34" dur="1" fill="hold">
                                          <p:stCondLst>
                                            <p:cond delay="0"/>
                                          </p:stCondLst>
                                        </p:cTn>
                                        <p:tgtEl>
                                          <p:spTgt spid="20"/>
                                        </p:tgtEl>
                                        <p:attrNameLst>
                                          <p:attrName>style.visibility</p:attrName>
                                        </p:attrNameLst>
                                      </p:cBhvr>
                                      <p:to>
                                        <p:strVal val="visible"/>
                                      </p:to>
                                    </p:set>
                                    <p:animEffect transition="in" filter="wipe(left)">
                                      <p:cBhvr>
                                        <p:cTn id="35" dur="500"/>
                                        <p:tgtEl>
                                          <p:spTgt spid="20"/>
                                        </p:tgtEl>
                                      </p:cBhvr>
                                    </p:animEffect>
                                  </p:childTnLst>
                                </p:cTn>
                              </p:par>
                            </p:childTnLst>
                          </p:cTn>
                        </p:par>
                        <p:par>
                          <p:cTn id="36" fill="hold">
                            <p:stCondLst>
                              <p:cond delay="3250"/>
                            </p:stCondLst>
                            <p:childTnLst>
                              <p:par>
                                <p:cTn id="37" presetID="22" presetClass="entr" presetSubtype="8" fill="hold" grpId="0" nodeType="afterEffect">
                                  <p:stCondLst>
                                    <p:cond delay="0"/>
                                  </p:stCondLst>
                                  <p:childTnLst>
                                    <p:set>
                                      <p:cBhvr>
                                        <p:cTn id="38" dur="1" fill="hold">
                                          <p:stCondLst>
                                            <p:cond delay="0"/>
                                          </p:stCondLst>
                                        </p:cTn>
                                        <p:tgtEl>
                                          <p:spTgt spid="21"/>
                                        </p:tgtEl>
                                        <p:attrNameLst>
                                          <p:attrName>style.visibility</p:attrName>
                                        </p:attrNameLst>
                                      </p:cBhvr>
                                      <p:to>
                                        <p:strVal val="visible"/>
                                      </p:to>
                                    </p:set>
                                    <p:animEffect transition="in" filter="wipe(left)">
                                      <p:cBhvr>
                                        <p:cTn id="39" dur="500"/>
                                        <p:tgtEl>
                                          <p:spTgt spid="21"/>
                                        </p:tgtEl>
                                      </p:cBhvr>
                                    </p:animEffect>
                                  </p:childTnLst>
                                </p:cTn>
                              </p:par>
                            </p:childTnLst>
                          </p:cTn>
                        </p:par>
                        <p:par>
                          <p:cTn id="40" fill="hold">
                            <p:stCondLst>
                              <p:cond delay="3750"/>
                            </p:stCondLst>
                            <p:childTnLst>
                              <p:par>
                                <p:cTn id="41" presetID="22" presetClass="entr" presetSubtype="8" fill="hold" grpId="0" nodeType="afterEffect">
                                  <p:stCondLst>
                                    <p:cond delay="0"/>
                                  </p:stCondLst>
                                  <p:childTnLst>
                                    <p:set>
                                      <p:cBhvr>
                                        <p:cTn id="42" dur="1" fill="hold">
                                          <p:stCondLst>
                                            <p:cond delay="0"/>
                                          </p:stCondLst>
                                        </p:cTn>
                                        <p:tgtEl>
                                          <p:spTgt spid="23"/>
                                        </p:tgtEl>
                                        <p:attrNameLst>
                                          <p:attrName>style.visibility</p:attrName>
                                        </p:attrNameLst>
                                      </p:cBhvr>
                                      <p:to>
                                        <p:strVal val="visible"/>
                                      </p:to>
                                    </p:set>
                                    <p:animEffect transition="in" filter="wipe(left)">
                                      <p:cBhvr>
                                        <p:cTn id="43"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ldLvl="0" animBg="1"/>
      <p:bldP spid="18" grpId="0"/>
      <p:bldP spid="19" grpId="0"/>
      <p:bldP spid="20" grpId="0"/>
      <p:bldP spid="21" grpId="0"/>
      <p:bldP spid="23" grpId="0"/>
      <p:bldP spid="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32"/>
          <p:cNvSpPr txBox="1"/>
          <p:nvPr userDrawn="1"/>
        </p:nvSpPr>
        <p:spPr>
          <a:xfrm>
            <a:off x="348344" y="293371"/>
            <a:ext cx="2423160" cy="345440"/>
          </a:xfrm>
          <a:prstGeom prst="rect">
            <a:avLst/>
          </a:prstGeom>
          <a:noFill/>
        </p:spPr>
        <p:txBody>
          <a:bodyPr wrap="none" lIns="68584" tIns="34292" rIns="68584" bIns="34292">
            <a:spAutoFit/>
          </a:bodyPr>
          <a:lstStyle/>
          <a:p>
            <a:pPr defTabSz="685165">
              <a:defRPr/>
            </a:pPr>
            <a:r>
              <a:rPr lang="zh-CN" altLang="en-US" b="1" dirty="0">
                <a:solidFill>
                  <a:srgbClr val="0E3A87"/>
                </a:solidFill>
                <a:latin typeface="微软雅黑" panose="020B0503020204020204" charset="-122"/>
                <a:ea typeface="微软雅黑" panose="020B0503020204020204" charset="-122"/>
                <a:cs typeface="+mn-ea"/>
                <a:sym typeface="+mn-lt"/>
              </a:rPr>
              <a:t>单击此处输入标题文本</a:t>
            </a:r>
          </a:p>
        </p:txBody>
      </p:sp>
      <p:sp>
        <p:nvSpPr>
          <p:cNvPr id="5" name="矩形 4"/>
          <p:cNvSpPr/>
          <p:nvPr userDrawn="1"/>
        </p:nvSpPr>
        <p:spPr>
          <a:xfrm>
            <a:off x="0" y="257176"/>
            <a:ext cx="160366" cy="417513"/>
          </a:xfrm>
          <a:prstGeom prst="rect">
            <a:avLst/>
          </a:prstGeom>
          <a:solidFill>
            <a:srgbClr val="0E3A87"/>
          </a:solidFill>
          <a:ln>
            <a:noFill/>
          </a:ln>
        </p:spPr>
        <p:style>
          <a:lnRef idx="2">
            <a:schemeClr val="accent1">
              <a:shade val="50000"/>
            </a:schemeClr>
          </a:lnRef>
          <a:fillRef idx="1">
            <a:schemeClr val="accent1"/>
          </a:fillRef>
          <a:effectRef idx="0">
            <a:schemeClr val="accent1"/>
          </a:effectRef>
          <a:fontRef idx="minor">
            <a:schemeClr val="lt1"/>
          </a:fontRef>
        </p:style>
        <p:txBody>
          <a:bodyPr lIns="68584" tIns="34292" rIns="68584" bIns="34292" anchor="ctr"/>
          <a:lstStyle/>
          <a:p>
            <a:pPr algn="ctr" defTabSz="685165">
              <a:defRPr/>
            </a:pPr>
            <a:endParaRPr lang="zh-CN" altLang="en-US" sz="1400" dirty="0">
              <a:solidFill>
                <a:srgbClr val="E7E6E6">
                  <a:lumMod val="50000"/>
                </a:srgbClr>
              </a:solidFill>
              <a:cs typeface="+mn-ea"/>
              <a:sym typeface="+mn-lt"/>
            </a:endParaRPr>
          </a:p>
        </p:txBody>
      </p:sp>
      <p:grpSp>
        <p:nvGrpSpPr>
          <p:cNvPr id="11" name="组合 10"/>
          <p:cNvGrpSpPr/>
          <p:nvPr/>
        </p:nvGrpSpPr>
        <p:grpSpPr>
          <a:xfrm>
            <a:off x="6708775" y="1975485"/>
            <a:ext cx="831850" cy="831850"/>
            <a:chOff x="10565" y="3111"/>
            <a:chExt cx="1310" cy="1310"/>
          </a:xfrm>
        </p:grpSpPr>
        <p:sp>
          <p:nvSpPr>
            <p:cNvPr id="43" name="Rounded Rectangle 13"/>
            <p:cNvSpPr/>
            <p:nvPr/>
          </p:nvSpPr>
          <p:spPr bwMode="auto">
            <a:xfrm>
              <a:off x="10565" y="3111"/>
              <a:ext cx="1310" cy="1310"/>
            </a:xfrm>
            <a:prstGeom prst="roundRect">
              <a:avLst/>
            </a:prstGeom>
            <a:solidFill>
              <a:srgbClr val="0E3A87">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charset="0"/>
                </a:defRPr>
              </a:lvl1pPr>
              <a:lvl2pPr marL="742950" indent="-285750">
                <a:defRPr>
                  <a:solidFill>
                    <a:schemeClr val="tx1"/>
                  </a:solidFill>
                  <a:latin typeface="Calibri" panose="020F0502020204030204" charset="0"/>
                </a:defRPr>
              </a:lvl2pPr>
              <a:lvl3pPr marL="1143000" indent="-228600">
                <a:defRPr>
                  <a:solidFill>
                    <a:schemeClr val="tx1"/>
                  </a:solidFill>
                  <a:latin typeface="Calibri" panose="020F0502020204030204" charset="0"/>
                </a:defRPr>
              </a:lvl3pPr>
              <a:lvl4pPr marL="1600200" indent="-228600">
                <a:defRPr>
                  <a:solidFill>
                    <a:schemeClr val="tx1"/>
                  </a:solidFill>
                  <a:latin typeface="Calibri" panose="020F0502020204030204" charset="0"/>
                </a:defRPr>
              </a:lvl4pPr>
              <a:lvl5pPr marL="2057400" indent="-228600">
                <a:defRPr>
                  <a:solidFill>
                    <a:schemeClr val="tx1"/>
                  </a:solidFill>
                  <a:latin typeface="Calibri" panose="020F0502020204030204" charset="0"/>
                </a:defRPr>
              </a:lvl5pPr>
              <a:lvl6pPr marL="2514600" indent="-228600" fontAlgn="base">
                <a:spcBef>
                  <a:spcPct val="0"/>
                </a:spcBef>
                <a:spcAft>
                  <a:spcPct val="0"/>
                </a:spcAft>
                <a:defRPr>
                  <a:solidFill>
                    <a:schemeClr val="tx1"/>
                  </a:solidFill>
                  <a:latin typeface="Calibri" panose="020F0502020204030204" charset="0"/>
                </a:defRPr>
              </a:lvl6pPr>
              <a:lvl7pPr marL="2971800" indent="-228600" fontAlgn="base">
                <a:spcBef>
                  <a:spcPct val="0"/>
                </a:spcBef>
                <a:spcAft>
                  <a:spcPct val="0"/>
                </a:spcAft>
                <a:defRPr>
                  <a:solidFill>
                    <a:schemeClr val="tx1"/>
                  </a:solidFill>
                  <a:latin typeface="Calibri" panose="020F0502020204030204" charset="0"/>
                </a:defRPr>
              </a:lvl7pPr>
              <a:lvl8pPr marL="3429000" indent="-228600" fontAlgn="base">
                <a:spcBef>
                  <a:spcPct val="0"/>
                </a:spcBef>
                <a:spcAft>
                  <a:spcPct val="0"/>
                </a:spcAft>
                <a:defRPr>
                  <a:solidFill>
                    <a:schemeClr val="tx1"/>
                  </a:solidFill>
                  <a:latin typeface="Calibri" panose="020F0502020204030204" charset="0"/>
                </a:defRPr>
              </a:lvl8pPr>
              <a:lvl9pPr marL="3886200" indent="-228600" fontAlgn="base">
                <a:spcBef>
                  <a:spcPct val="0"/>
                </a:spcBef>
                <a:spcAft>
                  <a:spcPct val="0"/>
                </a:spcAft>
                <a:defRPr>
                  <a:solidFill>
                    <a:schemeClr val="tx1"/>
                  </a:solidFill>
                  <a:latin typeface="Calibri" panose="020F0502020204030204" charset="0"/>
                </a:defRPr>
              </a:lvl9pPr>
            </a:lstStyle>
            <a:p>
              <a:pPr algn="ctr" eaLnBrk="1" hangingPunct="1"/>
              <a:endParaRPr lang="en-GB">
                <a:solidFill>
                  <a:srgbClr val="FFFFFF"/>
                </a:solidFill>
              </a:endParaRPr>
            </a:p>
          </p:txBody>
        </p:sp>
        <p:grpSp>
          <p:nvGrpSpPr>
            <p:cNvPr id="44" name="Group 29"/>
            <p:cNvGrpSpPr/>
            <p:nvPr/>
          </p:nvGrpSpPr>
          <p:grpSpPr bwMode="auto">
            <a:xfrm>
              <a:off x="10965" y="3398"/>
              <a:ext cx="503" cy="733"/>
              <a:chOff x="5441157" y="4440238"/>
              <a:chExt cx="319088" cy="465138"/>
            </a:xfrm>
            <a:solidFill>
              <a:schemeClr val="bg1"/>
            </a:solidFill>
          </p:grpSpPr>
          <p:sp>
            <p:nvSpPr>
              <p:cNvPr id="45" name="AutoShape 97"/>
              <p:cNvSpPr/>
              <p:nvPr/>
            </p:nvSpPr>
            <p:spPr bwMode="auto">
              <a:xfrm>
                <a:off x="5441157" y="4440238"/>
                <a:ext cx="319088" cy="4651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636" y="3374"/>
                    </a:moveTo>
                    <a:lnTo>
                      <a:pt x="1963" y="3375"/>
                    </a:lnTo>
                    <a:lnTo>
                      <a:pt x="1963" y="2025"/>
                    </a:lnTo>
                    <a:cubicBezTo>
                      <a:pt x="1963" y="1653"/>
                      <a:pt x="2402" y="1350"/>
                      <a:pt x="2945" y="1350"/>
                    </a:cubicBezTo>
                    <a:lnTo>
                      <a:pt x="18654" y="1349"/>
                    </a:lnTo>
                    <a:cubicBezTo>
                      <a:pt x="19195" y="1349"/>
                      <a:pt x="19636" y="1652"/>
                      <a:pt x="19636" y="2024"/>
                    </a:cubicBezTo>
                    <a:cubicBezTo>
                      <a:pt x="19636" y="2024"/>
                      <a:pt x="19636" y="3374"/>
                      <a:pt x="19636" y="3374"/>
                    </a:cubicBezTo>
                    <a:close/>
                    <a:moveTo>
                      <a:pt x="19636" y="17546"/>
                    </a:moveTo>
                    <a:lnTo>
                      <a:pt x="1963" y="17547"/>
                    </a:lnTo>
                    <a:lnTo>
                      <a:pt x="1963" y="4050"/>
                    </a:lnTo>
                    <a:lnTo>
                      <a:pt x="19636" y="4049"/>
                    </a:lnTo>
                    <a:cubicBezTo>
                      <a:pt x="19636" y="4049"/>
                      <a:pt x="19636" y="17546"/>
                      <a:pt x="19636" y="17546"/>
                    </a:cubicBezTo>
                    <a:close/>
                    <a:moveTo>
                      <a:pt x="19636" y="19574"/>
                    </a:moveTo>
                    <a:cubicBezTo>
                      <a:pt x="19636" y="19946"/>
                      <a:pt x="19195" y="20249"/>
                      <a:pt x="18654" y="20249"/>
                    </a:cubicBezTo>
                    <a:lnTo>
                      <a:pt x="2945" y="20250"/>
                    </a:lnTo>
                    <a:cubicBezTo>
                      <a:pt x="2402" y="20250"/>
                      <a:pt x="1963" y="19947"/>
                      <a:pt x="1963" y="19575"/>
                    </a:cubicBezTo>
                    <a:lnTo>
                      <a:pt x="1963" y="18222"/>
                    </a:lnTo>
                    <a:lnTo>
                      <a:pt x="19636" y="18221"/>
                    </a:lnTo>
                    <a:cubicBezTo>
                      <a:pt x="19636" y="18221"/>
                      <a:pt x="19636" y="19574"/>
                      <a:pt x="19636" y="19574"/>
                    </a:cubicBezTo>
                    <a:close/>
                    <a:moveTo>
                      <a:pt x="18654" y="0"/>
                    </a:moveTo>
                    <a:lnTo>
                      <a:pt x="2945" y="0"/>
                    </a:lnTo>
                    <a:cubicBezTo>
                      <a:pt x="1317" y="0"/>
                      <a:pt x="0" y="907"/>
                      <a:pt x="0" y="2025"/>
                    </a:cubicBezTo>
                    <a:lnTo>
                      <a:pt x="0" y="19575"/>
                    </a:lnTo>
                    <a:cubicBezTo>
                      <a:pt x="0" y="20693"/>
                      <a:pt x="1317" y="21600"/>
                      <a:pt x="2945" y="21600"/>
                    </a:cubicBezTo>
                    <a:lnTo>
                      <a:pt x="18654" y="21599"/>
                    </a:lnTo>
                    <a:cubicBezTo>
                      <a:pt x="20280" y="21599"/>
                      <a:pt x="21600" y="20693"/>
                      <a:pt x="21600" y="19574"/>
                    </a:cubicBezTo>
                    <a:lnTo>
                      <a:pt x="21600" y="2024"/>
                    </a:lnTo>
                    <a:cubicBezTo>
                      <a:pt x="21600" y="906"/>
                      <a:pt x="20280" y="0"/>
                      <a:pt x="18654" y="0"/>
                    </a:cubicBezTo>
                  </a:path>
                </a:pathLst>
              </a:custGeom>
              <a:grpFill/>
              <a:ln>
                <a:noFill/>
              </a:ln>
              <a:effectLst/>
            </p:spPr>
            <p:txBody>
              <a:bodyPr lIns="19050" tIns="19050" rIns="19050" bIns="19050" anchor="ctr"/>
              <a:lstStyle/>
              <a:p>
                <a:pPr algn="ctr" defTabSz="228600" eaLnBrk="1">
                  <a:defRPr/>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46" name="AutoShape 98"/>
              <p:cNvSpPr/>
              <p:nvPr/>
            </p:nvSpPr>
            <p:spPr bwMode="auto">
              <a:xfrm>
                <a:off x="5571332" y="4483894"/>
                <a:ext cx="58738" cy="142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600" y="10800"/>
                    </a:moveTo>
                    <a:cubicBezTo>
                      <a:pt x="21600" y="16758"/>
                      <a:pt x="20387" y="21599"/>
                      <a:pt x="18899" y="21599"/>
                    </a:cubicBezTo>
                    <a:lnTo>
                      <a:pt x="2699" y="21599"/>
                    </a:lnTo>
                    <a:cubicBezTo>
                      <a:pt x="1202" y="21599"/>
                      <a:pt x="0" y="16758"/>
                      <a:pt x="0" y="10800"/>
                    </a:cubicBezTo>
                    <a:cubicBezTo>
                      <a:pt x="0" y="4841"/>
                      <a:pt x="1202" y="0"/>
                      <a:pt x="2699" y="0"/>
                    </a:cubicBezTo>
                    <a:lnTo>
                      <a:pt x="18899" y="0"/>
                    </a:lnTo>
                    <a:cubicBezTo>
                      <a:pt x="20387" y="0"/>
                      <a:pt x="21600" y="4841"/>
                      <a:pt x="21600" y="10800"/>
                    </a:cubicBezTo>
                  </a:path>
                </a:pathLst>
              </a:custGeom>
              <a:grpFill/>
              <a:ln>
                <a:noFill/>
              </a:ln>
              <a:effectLst/>
            </p:spPr>
            <p:txBody>
              <a:bodyPr lIns="19050" tIns="19050" rIns="19050" bIns="19050" anchor="ctr"/>
              <a:lstStyle/>
              <a:p>
                <a:pPr algn="ctr" defTabSz="228600" eaLnBrk="1">
                  <a:defRPr/>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47" name="AutoShape 99"/>
              <p:cNvSpPr/>
              <p:nvPr/>
            </p:nvSpPr>
            <p:spPr bwMode="auto">
              <a:xfrm>
                <a:off x="5586413" y="4847432"/>
                <a:ext cx="28575" cy="142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600" y="10800"/>
                    </a:moveTo>
                    <a:cubicBezTo>
                      <a:pt x="21600" y="16769"/>
                      <a:pt x="19174" y="21599"/>
                      <a:pt x="16199" y="21599"/>
                    </a:cubicBezTo>
                    <a:lnTo>
                      <a:pt x="5399" y="21599"/>
                    </a:lnTo>
                    <a:cubicBezTo>
                      <a:pt x="2404" y="21599"/>
                      <a:pt x="0" y="16769"/>
                      <a:pt x="0" y="10800"/>
                    </a:cubicBezTo>
                    <a:cubicBezTo>
                      <a:pt x="0" y="4830"/>
                      <a:pt x="2404" y="0"/>
                      <a:pt x="5399" y="0"/>
                    </a:cubicBezTo>
                    <a:lnTo>
                      <a:pt x="16199" y="0"/>
                    </a:lnTo>
                    <a:cubicBezTo>
                      <a:pt x="19174" y="0"/>
                      <a:pt x="21600" y="4830"/>
                      <a:pt x="21600" y="10800"/>
                    </a:cubicBezTo>
                  </a:path>
                </a:pathLst>
              </a:custGeom>
              <a:grpFill/>
              <a:ln>
                <a:noFill/>
              </a:ln>
              <a:effectLst/>
            </p:spPr>
            <p:txBody>
              <a:bodyPr lIns="19050" tIns="19050" rIns="19050" bIns="19050" anchor="ctr"/>
              <a:lstStyle/>
              <a:p>
                <a:pPr algn="ctr" defTabSz="228600" eaLnBrk="1">
                  <a:defRPr/>
                </a:pPr>
                <a:endParaRPr lang="en-US" sz="1500">
                  <a:solidFill>
                    <a:srgbClr val="FFFFFF"/>
                  </a:solidFill>
                  <a:effectLst>
                    <a:outerShdw blurRad="38100" dist="38100" dir="2700000" algn="tl">
                      <a:srgbClr val="000000"/>
                    </a:outerShdw>
                  </a:effectLst>
                  <a:latin typeface="Gill Sans" charset="0"/>
                  <a:sym typeface="Gill Sans" charset="0"/>
                </a:endParaRPr>
              </a:p>
            </p:txBody>
          </p:sp>
        </p:grpSp>
      </p:grpSp>
      <p:sp>
        <p:nvSpPr>
          <p:cNvPr id="27" name="TextBox 76"/>
          <p:cNvSpPr txBox="1"/>
          <p:nvPr/>
        </p:nvSpPr>
        <p:spPr>
          <a:xfrm>
            <a:off x="2458720" y="1852295"/>
            <a:ext cx="1883410" cy="337185"/>
          </a:xfrm>
          <a:prstGeom prst="rect">
            <a:avLst/>
          </a:prstGeom>
          <a:noFill/>
        </p:spPr>
        <p:txBody>
          <a:bodyPr wrap="square" rtlCol="0">
            <a:spAutoFit/>
          </a:bodyPr>
          <a:lstStyle/>
          <a:p>
            <a:r>
              <a:rPr lang="zh-CN" altLang="en-US" sz="1600" b="1" dirty="0">
                <a:solidFill>
                  <a:schemeClr val="tx1">
                    <a:lumMod val="65000"/>
                    <a:lumOff val="35000"/>
                  </a:schemeClr>
                </a:solidFill>
                <a:latin typeface="微软雅黑" panose="020B0503020204020204" charset="-122"/>
                <a:ea typeface="微软雅黑" panose="020B0503020204020204" charset="-122"/>
                <a:sym typeface="+mn-ea"/>
              </a:rPr>
              <a:t>单击此处输入标题</a:t>
            </a:r>
          </a:p>
        </p:txBody>
      </p:sp>
      <p:sp>
        <p:nvSpPr>
          <p:cNvPr id="28" name="文本框 27"/>
          <p:cNvSpPr txBox="1"/>
          <p:nvPr/>
        </p:nvSpPr>
        <p:spPr>
          <a:xfrm>
            <a:off x="2458720" y="2171700"/>
            <a:ext cx="3548380" cy="803910"/>
          </a:xfrm>
          <a:prstGeom prst="rect">
            <a:avLst/>
          </a:prstGeom>
          <a:noFill/>
        </p:spPr>
        <p:txBody>
          <a:bodyPr wrap="square" rtlCol="0">
            <a:spAutoFit/>
          </a:bodyPr>
          <a:lstStyle/>
          <a:p>
            <a:pPr algn="l" fontAlgn="auto">
              <a:lnSpc>
                <a:spcPct val="130000"/>
              </a:lnSpc>
            </a:pPr>
            <a:r>
              <a:rPr lang="zh-CN" altLang="en-US" sz="1200" dirty="0">
                <a:solidFill>
                  <a:schemeClr val="tx1">
                    <a:lumMod val="65000"/>
                    <a:lumOff val="35000"/>
                  </a:schemeClr>
                </a:solidFill>
                <a:latin typeface="微软雅黑" panose="020B0503020204020204" charset="-122"/>
                <a:ea typeface="微软雅黑" panose="020B0503020204020204" charset="-122"/>
                <a:sym typeface="+mn-ea"/>
              </a:rPr>
              <a:t>If they throw stones at you, don’t throw back, use them to build your own foundation instead.</a:t>
            </a:r>
          </a:p>
        </p:txBody>
      </p:sp>
      <p:grpSp>
        <p:nvGrpSpPr>
          <p:cNvPr id="10" name="组合 9"/>
          <p:cNvGrpSpPr/>
          <p:nvPr/>
        </p:nvGrpSpPr>
        <p:grpSpPr>
          <a:xfrm>
            <a:off x="1409065" y="1975485"/>
            <a:ext cx="831850" cy="831850"/>
            <a:chOff x="2219" y="3111"/>
            <a:chExt cx="1310" cy="1310"/>
          </a:xfrm>
        </p:grpSpPr>
        <p:sp>
          <p:nvSpPr>
            <p:cNvPr id="49" name="Rounded Rectangle 6"/>
            <p:cNvSpPr/>
            <p:nvPr/>
          </p:nvSpPr>
          <p:spPr bwMode="auto">
            <a:xfrm>
              <a:off x="2219" y="3111"/>
              <a:ext cx="1310" cy="1310"/>
            </a:xfrm>
            <a:prstGeom prst="roundRect">
              <a:avLst/>
            </a:prstGeom>
            <a:solidFill>
              <a:srgbClr val="0E3A87">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charset="0"/>
                </a:defRPr>
              </a:lvl1pPr>
              <a:lvl2pPr marL="742950" indent="-285750">
                <a:defRPr>
                  <a:solidFill>
                    <a:schemeClr val="tx1"/>
                  </a:solidFill>
                  <a:latin typeface="Calibri" panose="020F0502020204030204" charset="0"/>
                </a:defRPr>
              </a:lvl2pPr>
              <a:lvl3pPr marL="1143000" indent="-228600">
                <a:defRPr>
                  <a:solidFill>
                    <a:schemeClr val="tx1"/>
                  </a:solidFill>
                  <a:latin typeface="Calibri" panose="020F0502020204030204" charset="0"/>
                </a:defRPr>
              </a:lvl3pPr>
              <a:lvl4pPr marL="1600200" indent="-228600">
                <a:defRPr>
                  <a:solidFill>
                    <a:schemeClr val="tx1"/>
                  </a:solidFill>
                  <a:latin typeface="Calibri" panose="020F0502020204030204" charset="0"/>
                </a:defRPr>
              </a:lvl4pPr>
              <a:lvl5pPr marL="2057400" indent="-228600">
                <a:defRPr>
                  <a:solidFill>
                    <a:schemeClr val="tx1"/>
                  </a:solidFill>
                  <a:latin typeface="Calibri" panose="020F0502020204030204" charset="0"/>
                </a:defRPr>
              </a:lvl5pPr>
              <a:lvl6pPr marL="2514600" indent="-228600" fontAlgn="base">
                <a:spcBef>
                  <a:spcPct val="0"/>
                </a:spcBef>
                <a:spcAft>
                  <a:spcPct val="0"/>
                </a:spcAft>
                <a:defRPr>
                  <a:solidFill>
                    <a:schemeClr val="tx1"/>
                  </a:solidFill>
                  <a:latin typeface="Calibri" panose="020F0502020204030204" charset="0"/>
                </a:defRPr>
              </a:lvl6pPr>
              <a:lvl7pPr marL="2971800" indent="-228600" fontAlgn="base">
                <a:spcBef>
                  <a:spcPct val="0"/>
                </a:spcBef>
                <a:spcAft>
                  <a:spcPct val="0"/>
                </a:spcAft>
                <a:defRPr>
                  <a:solidFill>
                    <a:schemeClr val="tx1"/>
                  </a:solidFill>
                  <a:latin typeface="Calibri" panose="020F0502020204030204" charset="0"/>
                </a:defRPr>
              </a:lvl7pPr>
              <a:lvl8pPr marL="3429000" indent="-228600" fontAlgn="base">
                <a:spcBef>
                  <a:spcPct val="0"/>
                </a:spcBef>
                <a:spcAft>
                  <a:spcPct val="0"/>
                </a:spcAft>
                <a:defRPr>
                  <a:solidFill>
                    <a:schemeClr val="tx1"/>
                  </a:solidFill>
                  <a:latin typeface="Calibri" panose="020F0502020204030204" charset="0"/>
                </a:defRPr>
              </a:lvl8pPr>
              <a:lvl9pPr marL="3886200" indent="-228600" fontAlgn="base">
                <a:spcBef>
                  <a:spcPct val="0"/>
                </a:spcBef>
                <a:spcAft>
                  <a:spcPct val="0"/>
                </a:spcAft>
                <a:defRPr>
                  <a:solidFill>
                    <a:schemeClr val="tx1"/>
                  </a:solidFill>
                  <a:latin typeface="Calibri" panose="020F0502020204030204" charset="0"/>
                </a:defRPr>
              </a:lvl9pPr>
            </a:lstStyle>
            <a:p>
              <a:pPr algn="ctr" eaLnBrk="1" hangingPunct="1"/>
              <a:endParaRPr lang="en-GB">
                <a:solidFill>
                  <a:srgbClr val="FFFFFF"/>
                </a:solidFill>
              </a:endParaRPr>
            </a:p>
          </p:txBody>
        </p:sp>
        <p:grpSp>
          <p:nvGrpSpPr>
            <p:cNvPr id="50" name="Group 33"/>
            <p:cNvGrpSpPr/>
            <p:nvPr/>
          </p:nvGrpSpPr>
          <p:grpSpPr bwMode="auto">
            <a:xfrm>
              <a:off x="2499" y="3420"/>
              <a:ext cx="733" cy="687"/>
              <a:chOff x="5368132" y="3540124"/>
              <a:chExt cx="465138" cy="435768"/>
            </a:xfrm>
            <a:solidFill>
              <a:schemeClr val="bg1"/>
            </a:solidFill>
          </p:grpSpPr>
          <p:sp>
            <p:nvSpPr>
              <p:cNvPr id="51" name="AutoShape 110"/>
              <p:cNvSpPr/>
              <p:nvPr/>
            </p:nvSpPr>
            <p:spPr bwMode="auto">
              <a:xfrm>
                <a:off x="5426869" y="3598069"/>
                <a:ext cx="347663" cy="2325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699" y="20255"/>
                    </a:moveTo>
                    <a:lnTo>
                      <a:pt x="899" y="20255"/>
                    </a:lnTo>
                    <a:lnTo>
                      <a:pt x="899" y="1350"/>
                    </a:lnTo>
                    <a:lnTo>
                      <a:pt x="20699" y="1350"/>
                    </a:lnTo>
                    <a:cubicBezTo>
                      <a:pt x="20699" y="1350"/>
                      <a:pt x="20699" y="20255"/>
                      <a:pt x="20699" y="20255"/>
                    </a:cubicBezTo>
                    <a:close/>
                    <a:moveTo>
                      <a:pt x="20699" y="0"/>
                    </a:moveTo>
                    <a:lnTo>
                      <a:pt x="899" y="5"/>
                    </a:lnTo>
                    <a:cubicBezTo>
                      <a:pt x="402" y="5"/>
                      <a:pt x="0" y="603"/>
                      <a:pt x="0" y="1350"/>
                    </a:cubicBezTo>
                    <a:lnTo>
                      <a:pt x="0" y="20249"/>
                    </a:lnTo>
                    <a:cubicBezTo>
                      <a:pt x="0" y="20996"/>
                      <a:pt x="402" y="21599"/>
                      <a:pt x="899" y="21599"/>
                    </a:cubicBezTo>
                    <a:lnTo>
                      <a:pt x="20699" y="21599"/>
                    </a:lnTo>
                    <a:cubicBezTo>
                      <a:pt x="21197" y="21599"/>
                      <a:pt x="21600" y="20996"/>
                      <a:pt x="21600" y="20249"/>
                    </a:cubicBezTo>
                    <a:lnTo>
                      <a:pt x="21600" y="1350"/>
                    </a:lnTo>
                    <a:cubicBezTo>
                      <a:pt x="21600" y="603"/>
                      <a:pt x="21197" y="0"/>
                      <a:pt x="20699" y="0"/>
                    </a:cubicBezTo>
                  </a:path>
                </a:pathLst>
              </a:custGeom>
              <a:grpFill/>
              <a:ln>
                <a:noFill/>
              </a:ln>
              <a:effectLst/>
            </p:spPr>
            <p:txBody>
              <a:bodyPr lIns="19050" tIns="19050" rIns="19050" bIns="19050" anchor="ctr"/>
              <a:lstStyle/>
              <a:p>
                <a:pPr algn="ctr" defTabSz="228600" eaLnBrk="1">
                  <a:defRPr/>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52" name="AutoShape 111"/>
              <p:cNvSpPr/>
              <p:nvPr/>
            </p:nvSpPr>
            <p:spPr bwMode="auto">
              <a:xfrm>
                <a:off x="5368132" y="3540124"/>
                <a:ext cx="465138" cy="43576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16562"/>
                    </a:moveTo>
                    <a:cubicBezTo>
                      <a:pt x="20249" y="16959"/>
                      <a:pt x="19946" y="17282"/>
                      <a:pt x="19575" y="17282"/>
                    </a:cubicBezTo>
                    <a:lnTo>
                      <a:pt x="13499" y="17282"/>
                    </a:lnTo>
                    <a:lnTo>
                      <a:pt x="8099" y="17282"/>
                    </a:lnTo>
                    <a:lnTo>
                      <a:pt x="2024" y="17282"/>
                    </a:lnTo>
                    <a:cubicBezTo>
                      <a:pt x="1651" y="17282"/>
                      <a:pt x="1349" y="16959"/>
                      <a:pt x="1349" y="16562"/>
                    </a:cubicBezTo>
                    <a:lnTo>
                      <a:pt x="1349" y="2160"/>
                    </a:lnTo>
                    <a:cubicBezTo>
                      <a:pt x="1349" y="1762"/>
                      <a:pt x="1651" y="1440"/>
                      <a:pt x="2024" y="1440"/>
                    </a:cubicBezTo>
                    <a:lnTo>
                      <a:pt x="19575" y="1440"/>
                    </a:lnTo>
                    <a:cubicBezTo>
                      <a:pt x="19946" y="1440"/>
                      <a:pt x="20249" y="1762"/>
                      <a:pt x="20249" y="2160"/>
                    </a:cubicBezTo>
                    <a:cubicBezTo>
                      <a:pt x="20249" y="2160"/>
                      <a:pt x="20249" y="16562"/>
                      <a:pt x="20249" y="16562"/>
                    </a:cubicBezTo>
                    <a:close/>
                    <a:moveTo>
                      <a:pt x="19575" y="0"/>
                    </a:moveTo>
                    <a:lnTo>
                      <a:pt x="2024" y="0"/>
                    </a:lnTo>
                    <a:cubicBezTo>
                      <a:pt x="905" y="0"/>
                      <a:pt x="0" y="966"/>
                      <a:pt x="0" y="2160"/>
                    </a:cubicBezTo>
                    <a:lnTo>
                      <a:pt x="0" y="16562"/>
                    </a:lnTo>
                    <a:cubicBezTo>
                      <a:pt x="0" y="17753"/>
                      <a:pt x="903" y="18718"/>
                      <a:pt x="2018" y="18721"/>
                    </a:cubicBezTo>
                    <a:lnTo>
                      <a:pt x="8774" y="18721"/>
                    </a:lnTo>
                    <a:lnTo>
                      <a:pt x="8774" y="19597"/>
                    </a:lnTo>
                    <a:lnTo>
                      <a:pt x="4561" y="20181"/>
                    </a:lnTo>
                    <a:cubicBezTo>
                      <a:pt x="4260" y="20262"/>
                      <a:pt x="4049" y="20549"/>
                      <a:pt x="4049" y="20879"/>
                    </a:cubicBezTo>
                    <a:cubicBezTo>
                      <a:pt x="4049" y="21277"/>
                      <a:pt x="4351" y="21599"/>
                      <a:pt x="4724" y="21599"/>
                    </a:cubicBezTo>
                    <a:lnTo>
                      <a:pt x="16874" y="21599"/>
                    </a:lnTo>
                    <a:cubicBezTo>
                      <a:pt x="17248" y="21599"/>
                      <a:pt x="17549" y="21277"/>
                      <a:pt x="17549" y="20879"/>
                    </a:cubicBezTo>
                    <a:cubicBezTo>
                      <a:pt x="17549" y="20549"/>
                      <a:pt x="17339" y="20262"/>
                      <a:pt x="17038" y="20181"/>
                    </a:cubicBezTo>
                    <a:lnTo>
                      <a:pt x="12824" y="19597"/>
                    </a:lnTo>
                    <a:lnTo>
                      <a:pt x="12824" y="18721"/>
                    </a:lnTo>
                    <a:lnTo>
                      <a:pt x="19581" y="18721"/>
                    </a:lnTo>
                    <a:cubicBezTo>
                      <a:pt x="20696" y="18718"/>
                      <a:pt x="21600" y="17753"/>
                      <a:pt x="21600" y="16562"/>
                    </a:cubicBezTo>
                    <a:lnTo>
                      <a:pt x="21600" y="2160"/>
                    </a:lnTo>
                    <a:cubicBezTo>
                      <a:pt x="21600" y="966"/>
                      <a:pt x="20692" y="0"/>
                      <a:pt x="19575" y="0"/>
                    </a:cubicBezTo>
                  </a:path>
                </a:pathLst>
              </a:custGeom>
              <a:grpFill/>
              <a:ln>
                <a:noFill/>
              </a:ln>
              <a:effectLst/>
            </p:spPr>
            <p:txBody>
              <a:bodyPr lIns="19050" tIns="19050" rIns="19050" bIns="19050" anchor="ctr"/>
              <a:lstStyle/>
              <a:p>
                <a:pPr algn="ctr" defTabSz="228600" eaLnBrk="1">
                  <a:defRPr/>
                </a:pPr>
                <a:endParaRPr lang="en-US" sz="1500">
                  <a:solidFill>
                    <a:srgbClr val="FFFFFF"/>
                  </a:solidFill>
                  <a:effectLst>
                    <a:outerShdw blurRad="38100" dist="38100" dir="2700000" algn="tl">
                      <a:srgbClr val="000000"/>
                    </a:outerShdw>
                  </a:effectLst>
                  <a:latin typeface="Gill Sans" charset="0"/>
                  <a:sym typeface="Gill Sans" charset="0"/>
                </a:endParaRPr>
              </a:p>
            </p:txBody>
          </p:sp>
        </p:grpSp>
      </p:grpSp>
      <p:grpSp>
        <p:nvGrpSpPr>
          <p:cNvPr id="20" name="组合 19"/>
          <p:cNvGrpSpPr/>
          <p:nvPr/>
        </p:nvGrpSpPr>
        <p:grpSpPr>
          <a:xfrm>
            <a:off x="1409065" y="5022850"/>
            <a:ext cx="831850" cy="831850"/>
            <a:chOff x="2219" y="7910"/>
            <a:chExt cx="1310" cy="1310"/>
          </a:xfrm>
        </p:grpSpPr>
        <p:sp>
          <p:nvSpPr>
            <p:cNvPr id="54" name="Rounded Rectangle 8"/>
            <p:cNvSpPr/>
            <p:nvPr/>
          </p:nvSpPr>
          <p:spPr bwMode="auto">
            <a:xfrm>
              <a:off x="2219" y="7910"/>
              <a:ext cx="1310" cy="1310"/>
            </a:xfrm>
            <a:prstGeom prst="roundRect">
              <a:avLst/>
            </a:prstGeom>
            <a:solidFill>
              <a:srgbClr val="0E3A87">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charset="0"/>
                </a:defRPr>
              </a:lvl1pPr>
              <a:lvl2pPr marL="742950" indent="-285750">
                <a:defRPr>
                  <a:solidFill>
                    <a:schemeClr val="tx1"/>
                  </a:solidFill>
                  <a:latin typeface="Calibri" panose="020F0502020204030204" charset="0"/>
                </a:defRPr>
              </a:lvl2pPr>
              <a:lvl3pPr marL="1143000" indent="-228600">
                <a:defRPr>
                  <a:solidFill>
                    <a:schemeClr val="tx1"/>
                  </a:solidFill>
                  <a:latin typeface="Calibri" panose="020F0502020204030204" charset="0"/>
                </a:defRPr>
              </a:lvl3pPr>
              <a:lvl4pPr marL="1600200" indent="-228600">
                <a:defRPr>
                  <a:solidFill>
                    <a:schemeClr val="tx1"/>
                  </a:solidFill>
                  <a:latin typeface="Calibri" panose="020F0502020204030204" charset="0"/>
                </a:defRPr>
              </a:lvl4pPr>
              <a:lvl5pPr marL="2057400" indent="-228600">
                <a:defRPr>
                  <a:solidFill>
                    <a:schemeClr val="tx1"/>
                  </a:solidFill>
                  <a:latin typeface="Calibri" panose="020F0502020204030204" charset="0"/>
                </a:defRPr>
              </a:lvl5pPr>
              <a:lvl6pPr marL="2514600" indent="-228600" fontAlgn="base">
                <a:spcBef>
                  <a:spcPct val="0"/>
                </a:spcBef>
                <a:spcAft>
                  <a:spcPct val="0"/>
                </a:spcAft>
                <a:defRPr>
                  <a:solidFill>
                    <a:schemeClr val="tx1"/>
                  </a:solidFill>
                  <a:latin typeface="Calibri" panose="020F0502020204030204" charset="0"/>
                </a:defRPr>
              </a:lvl6pPr>
              <a:lvl7pPr marL="2971800" indent="-228600" fontAlgn="base">
                <a:spcBef>
                  <a:spcPct val="0"/>
                </a:spcBef>
                <a:spcAft>
                  <a:spcPct val="0"/>
                </a:spcAft>
                <a:defRPr>
                  <a:solidFill>
                    <a:schemeClr val="tx1"/>
                  </a:solidFill>
                  <a:latin typeface="Calibri" panose="020F0502020204030204" charset="0"/>
                </a:defRPr>
              </a:lvl7pPr>
              <a:lvl8pPr marL="3429000" indent="-228600" fontAlgn="base">
                <a:spcBef>
                  <a:spcPct val="0"/>
                </a:spcBef>
                <a:spcAft>
                  <a:spcPct val="0"/>
                </a:spcAft>
                <a:defRPr>
                  <a:solidFill>
                    <a:schemeClr val="tx1"/>
                  </a:solidFill>
                  <a:latin typeface="Calibri" panose="020F0502020204030204" charset="0"/>
                </a:defRPr>
              </a:lvl8pPr>
              <a:lvl9pPr marL="3886200" indent="-228600" fontAlgn="base">
                <a:spcBef>
                  <a:spcPct val="0"/>
                </a:spcBef>
                <a:spcAft>
                  <a:spcPct val="0"/>
                </a:spcAft>
                <a:defRPr>
                  <a:solidFill>
                    <a:schemeClr val="tx1"/>
                  </a:solidFill>
                  <a:latin typeface="Calibri" panose="020F0502020204030204" charset="0"/>
                </a:defRPr>
              </a:lvl9pPr>
            </a:lstStyle>
            <a:p>
              <a:pPr algn="ctr" eaLnBrk="1" hangingPunct="1"/>
              <a:endParaRPr lang="en-GB">
                <a:solidFill>
                  <a:srgbClr val="FFFFFF"/>
                </a:solidFill>
              </a:endParaRPr>
            </a:p>
          </p:txBody>
        </p:sp>
        <p:grpSp>
          <p:nvGrpSpPr>
            <p:cNvPr id="55" name="Group 36"/>
            <p:cNvGrpSpPr/>
            <p:nvPr/>
          </p:nvGrpSpPr>
          <p:grpSpPr bwMode="auto">
            <a:xfrm>
              <a:off x="2614" y="8188"/>
              <a:ext cx="503" cy="733"/>
              <a:chOff x="3582988" y="3510757"/>
              <a:chExt cx="319088" cy="465138"/>
            </a:xfrm>
            <a:solidFill>
              <a:schemeClr val="bg1"/>
            </a:solidFill>
          </p:grpSpPr>
          <p:sp>
            <p:nvSpPr>
              <p:cNvPr id="56" name="AutoShape 113"/>
              <p:cNvSpPr/>
              <p:nvPr/>
            </p:nvSpPr>
            <p:spPr bwMode="auto">
              <a:xfrm>
                <a:off x="3582988" y="3510757"/>
                <a:ext cx="319088" cy="4651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5386" y="14175"/>
                    </a:moveTo>
                    <a:lnTo>
                      <a:pt x="6223" y="14175"/>
                    </a:lnTo>
                    <a:cubicBezTo>
                      <a:pt x="5734" y="13446"/>
                      <a:pt x="5147" y="12716"/>
                      <a:pt x="4568" y="12003"/>
                    </a:cubicBezTo>
                    <a:cubicBezTo>
                      <a:pt x="3287" y="10427"/>
                      <a:pt x="1963" y="8797"/>
                      <a:pt x="1963" y="7425"/>
                    </a:cubicBezTo>
                    <a:cubicBezTo>
                      <a:pt x="1963" y="4075"/>
                      <a:pt x="5927" y="1350"/>
                      <a:pt x="10800" y="1350"/>
                    </a:cubicBezTo>
                    <a:cubicBezTo>
                      <a:pt x="15672" y="1350"/>
                      <a:pt x="19636" y="4075"/>
                      <a:pt x="19636" y="7425"/>
                    </a:cubicBezTo>
                    <a:cubicBezTo>
                      <a:pt x="19636" y="8787"/>
                      <a:pt x="18312" y="10425"/>
                      <a:pt x="17029" y="12011"/>
                    </a:cubicBezTo>
                    <a:cubicBezTo>
                      <a:pt x="16455" y="12723"/>
                      <a:pt x="15873" y="13449"/>
                      <a:pt x="15386" y="14175"/>
                    </a:cubicBezTo>
                    <a:moveTo>
                      <a:pt x="10800" y="20249"/>
                    </a:moveTo>
                    <a:cubicBezTo>
                      <a:pt x="9805" y="20249"/>
                      <a:pt x="9347" y="20171"/>
                      <a:pt x="8839" y="19406"/>
                    </a:cubicBezTo>
                    <a:lnTo>
                      <a:pt x="13000" y="19048"/>
                    </a:lnTo>
                    <a:cubicBezTo>
                      <a:pt x="12398" y="20164"/>
                      <a:pt x="11959" y="20249"/>
                      <a:pt x="10800" y="20249"/>
                    </a:cubicBezTo>
                    <a:moveTo>
                      <a:pt x="7595" y="16813"/>
                    </a:moveTo>
                    <a:cubicBezTo>
                      <a:pt x="7417" y="16407"/>
                      <a:pt x="7215" y="15978"/>
                      <a:pt x="6991" y="15525"/>
                    </a:cubicBezTo>
                    <a:lnTo>
                      <a:pt x="14616" y="15525"/>
                    </a:lnTo>
                    <a:cubicBezTo>
                      <a:pt x="14496" y="15767"/>
                      <a:pt x="14375" y="16010"/>
                      <a:pt x="14270" y="16239"/>
                    </a:cubicBezTo>
                    <a:cubicBezTo>
                      <a:pt x="14270" y="16239"/>
                      <a:pt x="7595" y="16813"/>
                      <a:pt x="7595" y="16813"/>
                    </a:cubicBezTo>
                    <a:close/>
                    <a:moveTo>
                      <a:pt x="13345" y="18343"/>
                    </a:moveTo>
                    <a:lnTo>
                      <a:pt x="8476" y="18762"/>
                    </a:lnTo>
                    <a:cubicBezTo>
                      <a:pt x="8303" y="18416"/>
                      <a:pt x="8116" y="18011"/>
                      <a:pt x="7890" y="17483"/>
                    </a:cubicBezTo>
                    <a:cubicBezTo>
                      <a:pt x="7887" y="17477"/>
                      <a:pt x="7883" y="17469"/>
                      <a:pt x="7881" y="17462"/>
                    </a:cubicBezTo>
                    <a:lnTo>
                      <a:pt x="13957" y="16941"/>
                    </a:lnTo>
                    <a:cubicBezTo>
                      <a:pt x="13871" y="17140"/>
                      <a:pt x="13778" y="17350"/>
                      <a:pt x="13698" y="17537"/>
                    </a:cubicBezTo>
                    <a:cubicBezTo>
                      <a:pt x="13569" y="17841"/>
                      <a:pt x="13453" y="18104"/>
                      <a:pt x="13345" y="18343"/>
                    </a:cubicBezTo>
                    <a:moveTo>
                      <a:pt x="10800" y="0"/>
                    </a:moveTo>
                    <a:cubicBezTo>
                      <a:pt x="4835" y="0"/>
                      <a:pt x="0" y="3324"/>
                      <a:pt x="0" y="7425"/>
                    </a:cubicBezTo>
                    <a:cubicBezTo>
                      <a:pt x="0" y="10146"/>
                      <a:pt x="3621" y="13029"/>
                      <a:pt x="4939" y="15562"/>
                    </a:cubicBezTo>
                    <a:cubicBezTo>
                      <a:pt x="6906" y="19339"/>
                      <a:pt x="6688" y="21599"/>
                      <a:pt x="10800" y="21599"/>
                    </a:cubicBezTo>
                    <a:cubicBezTo>
                      <a:pt x="14972" y="21599"/>
                      <a:pt x="14692" y="19349"/>
                      <a:pt x="16660" y="15577"/>
                    </a:cubicBezTo>
                    <a:cubicBezTo>
                      <a:pt x="17983" y="13039"/>
                      <a:pt x="21600" y="10124"/>
                      <a:pt x="21600" y="7425"/>
                    </a:cubicBezTo>
                    <a:cubicBezTo>
                      <a:pt x="21600" y="3324"/>
                      <a:pt x="16764" y="0"/>
                      <a:pt x="10800" y="0"/>
                    </a:cubicBezTo>
                  </a:path>
                </a:pathLst>
              </a:custGeom>
              <a:grpFill/>
              <a:ln>
                <a:noFill/>
              </a:ln>
              <a:effectLst/>
            </p:spPr>
            <p:txBody>
              <a:bodyPr lIns="19050" tIns="19050" rIns="19050" bIns="19050" anchor="ctr"/>
              <a:lstStyle/>
              <a:p>
                <a:pPr algn="ctr" defTabSz="228600" eaLnBrk="1">
                  <a:defRPr/>
                </a:pPr>
                <a:endParaRPr lang="en-US">
                  <a:latin typeface="+mn-lt"/>
                  <a:sym typeface="Gill Sans" charset="0"/>
                </a:endParaRPr>
              </a:p>
            </p:txBody>
          </p:sp>
          <p:sp>
            <p:nvSpPr>
              <p:cNvPr id="57" name="AutoShape 114"/>
              <p:cNvSpPr/>
              <p:nvPr/>
            </p:nvSpPr>
            <p:spPr bwMode="auto">
              <a:xfrm>
                <a:off x="3655219" y="3583782"/>
                <a:ext cx="94456" cy="9445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938" y="0"/>
                    </a:moveTo>
                    <a:cubicBezTo>
                      <a:pt x="8943" y="0"/>
                      <a:pt x="0" y="8942"/>
                      <a:pt x="0" y="19938"/>
                    </a:cubicBezTo>
                    <a:cubicBezTo>
                      <a:pt x="0" y="20855"/>
                      <a:pt x="743" y="21600"/>
                      <a:pt x="1661" y="21600"/>
                    </a:cubicBezTo>
                    <a:cubicBezTo>
                      <a:pt x="2579" y="21600"/>
                      <a:pt x="3323" y="20855"/>
                      <a:pt x="3323" y="19938"/>
                    </a:cubicBezTo>
                    <a:cubicBezTo>
                      <a:pt x="3323" y="10777"/>
                      <a:pt x="10777" y="3323"/>
                      <a:pt x="19938" y="3323"/>
                    </a:cubicBezTo>
                    <a:cubicBezTo>
                      <a:pt x="20856" y="3323"/>
                      <a:pt x="21600" y="2578"/>
                      <a:pt x="21600" y="1661"/>
                    </a:cubicBezTo>
                    <a:cubicBezTo>
                      <a:pt x="21600" y="744"/>
                      <a:pt x="20856" y="0"/>
                      <a:pt x="19938" y="0"/>
                    </a:cubicBezTo>
                  </a:path>
                </a:pathLst>
              </a:custGeom>
              <a:grpFill/>
              <a:ln>
                <a:noFill/>
              </a:ln>
              <a:effectLst/>
            </p:spPr>
            <p:txBody>
              <a:bodyPr lIns="19050" tIns="19050" rIns="19050" bIns="19050" anchor="ctr"/>
              <a:lstStyle/>
              <a:p>
                <a:pPr algn="ctr" defTabSz="228600" eaLnBrk="1">
                  <a:defRPr/>
                </a:pPr>
                <a:endParaRPr lang="en-US">
                  <a:latin typeface="+mn-lt"/>
                  <a:sym typeface="Gill Sans" charset="0"/>
                </a:endParaRPr>
              </a:p>
            </p:txBody>
          </p:sp>
        </p:grpSp>
      </p:grpSp>
      <p:grpSp>
        <p:nvGrpSpPr>
          <p:cNvPr id="14" name="组合 13"/>
          <p:cNvGrpSpPr/>
          <p:nvPr/>
        </p:nvGrpSpPr>
        <p:grpSpPr>
          <a:xfrm>
            <a:off x="1409065" y="3500120"/>
            <a:ext cx="831850" cy="830580"/>
            <a:chOff x="2219" y="5512"/>
            <a:chExt cx="1310" cy="1308"/>
          </a:xfrm>
        </p:grpSpPr>
        <p:sp>
          <p:nvSpPr>
            <p:cNvPr id="59" name="Rounded Rectangle 7"/>
            <p:cNvSpPr/>
            <p:nvPr/>
          </p:nvSpPr>
          <p:spPr bwMode="auto">
            <a:xfrm>
              <a:off x="2219" y="5512"/>
              <a:ext cx="1310" cy="1308"/>
            </a:xfrm>
            <a:prstGeom prst="roundRect">
              <a:avLst/>
            </a:prstGeom>
            <a:solidFill>
              <a:srgbClr val="0E3A87">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charset="0"/>
                </a:defRPr>
              </a:lvl1pPr>
              <a:lvl2pPr marL="742950" indent="-285750">
                <a:defRPr>
                  <a:solidFill>
                    <a:schemeClr val="tx1"/>
                  </a:solidFill>
                  <a:latin typeface="Calibri" panose="020F0502020204030204" charset="0"/>
                </a:defRPr>
              </a:lvl2pPr>
              <a:lvl3pPr marL="1143000" indent="-228600">
                <a:defRPr>
                  <a:solidFill>
                    <a:schemeClr val="tx1"/>
                  </a:solidFill>
                  <a:latin typeface="Calibri" panose="020F0502020204030204" charset="0"/>
                </a:defRPr>
              </a:lvl3pPr>
              <a:lvl4pPr marL="1600200" indent="-228600">
                <a:defRPr>
                  <a:solidFill>
                    <a:schemeClr val="tx1"/>
                  </a:solidFill>
                  <a:latin typeface="Calibri" panose="020F0502020204030204" charset="0"/>
                </a:defRPr>
              </a:lvl4pPr>
              <a:lvl5pPr marL="2057400" indent="-228600">
                <a:defRPr>
                  <a:solidFill>
                    <a:schemeClr val="tx1"/>
                  </a:solidFill>
                  <a:latin typeface="Calibri" panose="020F0502020204030204" charset="0"/>
                </a:defRPr>
              </a:lvl5pPr>
              <a:lvl6pPr marL="2514600" indent="-228600" fontAlgn="base">
                <a:spcBef>
                  <a:spcPct val="0"/>
                </a:spcBef>
                <a:spcAft>
                  <a:spcPct val="0"/>
                </a:spcAft>
                <a:defRPr>
                  <a:solidFill>
                    <a:schemeClr val="tx1"/>
                  </a:solidFill>
                  <a:latin typeface="Calibri" panose="020F0502020204030204" charset="0"/>
                </a:defRPr>
              </a:lvl6pPr>
              <a:lvl7pPr marL="2971800" indent="-228600" fontAlgn="base">
                <a:spcBef>
                  <a:spcPct val="0"/>
                </a:spcBef>
                <a:spcAft>
                  <a:spcPct val="0"/>
                </a:spcAft>
                <a:defRPr>
                  <a:solidFill>
                    <a:schemeClr val="tx1"/>
                  </a:solidFill>
                  <a:latin typeface="Calibri" panose="020F0502020204030204" charset="0"/>
                </a:defRPr>
              </a:lvl7pPr>
              <a:lvl8pPr marL="3429000" indent="-228600" fontAlgn="base">
                <a:spcBef>
                  <a:spcPct val="0"/>
                </a:spcBef>
                <a:spcAft>
                  <a:spcPct val="0"/>
                </a:spcAft>
                <a:defRPr>
                  <a:solidFill>
                    <a:schemeClr val="tx1"/>
                  </a:solidFill>
                  <a:latin typeface="Calibri" panose="020F0502020204030204" charset="0"/>
                </a:defRPr>
              </a:lvl8pPr>
              <a:lvl9pPr marL="3886200" indent="-228600" fontAlgn="base">
                <a:spcBef>
                  <a:spcPct val="0"/>
                </a:spcBef>
                <a:spcAft>
                  <a:spcPct val="0"/>
                </a:spcAft>
                <a:defRPr>
                  <a:solidFill>
                    <a:schemeClr val="tx1"/>
                  </a:solidFill>
                  <a:latin typeface="Calibri" panose="020F0502020204030204" charset="0"/>
                </a:defRPr>
              </a:lvl9pPr>
            </a:lstStyle>
            <a:p>
              <a:pPr algn="ctr" eaLnBrk="1" hangingPunct="1"/>
              <a:endParaRPr lang="en-GB">
                <a:solidFill>
                  <a:srgbClr val="FFFFFF"/>
                </a:solidFill>
              </a:endParaRPr>
            </a:p>
          </p:txBody>
        </p:sp>
        <p:grpSp>
          <p:nvGrpSpPr>
            <p:cNvPr id="60" name="Group 39"/>
            <p:cNvGrpSpPr/>
            <p:nvPr/>
          </p:nvGrpSpPr>
          <p:grpSpPr bwMode="auto">
            <a:xfrm>
              <a:off x="2511" y="5801"/>
              <a:ext cx="732" cy="730"/>
              <a:chOff x="3510757" y="2582069"/>
              <a:chExt cx="464344" cy="464344"/>
            </a:xfrm>
            <a:solidFill>
              <a:schemeClr val="bg1"/>
            </a:solidFill>
          </p:grpSpPr>
          <p:sp>
            <p:nvSpPr>
              <p:cNvPr id="61" name="AutoShape 126"/>
              <p:cNvSpPr/>
              <p:nvPr/>
            </p:nvSpPr>
            <p:spPr bwMode="auto">
              <a:xfrm>
                <a:off x="3510757" y="2582069"/>
                <a:ext cx="464344" cy="4643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3499" y="14850"/>
                    </a:moveTo>
                    <a:cubicBezTo>
                      <a:pt x="9772" y="14850"/>
                      <a:pt x="6749" y="11827"/>
                      <a:pt x="6749" y="8100"/>
                    </a:cubicBezTo>
                    <a:cubicBezTo>
                      <a:pt x="6749" y="4372"/>
                      <a:pt x="9772" y="1350"/>
                      <a:pt x="13499" y="1350"/>
                    </a:cubicBezTo>
                    <a:cubicBezTo>
                      <a:pt x="17227" y="1350"/>
                      <a:pt x="20249" y="4372"/>
                      <a:pt x="20249" y="8100"/>
                    </a:cubicBezTo>
                    <a:cubicBezTo>
                      <a:pt x="20249" y="11827"/>
                      <a:pt x="17227" y="14850"/>
                      <a:pt x="13499" y="14850"/>
                    </a:cubicBezTo>
                    <a:moveTo>
                      <a:pt x="3236" y="20042"/>
                    </a:moveTo>
                    <a:cubicBezTo>
                      <a:pt x="3019" y="20266"/>
                      <a:pt x="2718" y="20408"/>
                      <a:pt x="2382" y="20408"/>
                    </a:cubicBezTo>
                    <a:cubicBezTo>
                      <a:pt x="1724" y="20408"/>
                      <a:pt x="1191" y="19875"/>
                      <a:pt x="1191" y="19218"/>
                    </a:cubicBezTo>
                    <a:cubicBezTo>
                      <a:pt x="1191" y="18881"/>
                      <a:pt x="1332" y="18580"/>
                      <a:pt x="1557" y="18363"/>
                    </a:cubicBezTo>
                    <a:lnTo>
                      <a:pt x="1551" y="18358"/>
                    </a:lnTo>
                    <a:lnTo>
                      <a:pt x="6996" y="12913"/>
                    </a:lnTo>
                    <a:cubicBezTo>
                      <a:pt x="7472" y="13555"/>
                      <a:pt x="8039" y="14122"/>
                      <a:pt x="8680" y="14599"/>
                    </a:cubicBezTo>
                    <a:cubicBezTo>
                      <a:pt x="8680" y="14599"/>
                      <a:pt x="3236" y="20042"/>
                      <a:pt x="3236" y="20042"/>
                    </a:cubicBezTo>
                    <a:close/>
                    <a:moveTo>
                      <a:pt x="13499" y="0"/>
                    </a:moveTo>
                    <a:cubicBezTo>
                      <a:pt x="9026" y="0"/>
                      <a:pt x="5399" y="3626"/>
                      <a:pt x="5399" y="8100"/>
                    </a:cubicBezTo>
                    <a:cubicBezTo>
                      <a:pt x="5399" y="9467"/>
                      <a:pt x="5742" y="10754"/>
                      <a:pt x="6341" y="11884"/>
                    </a:cubicBezTo>
                    <a:lnTo>
                      <a:pt x="709" y="17515"/>
                    </a:lnTo>
                    <a:lnTo>
                      <a:pt x="713" y="17520"/>
                    </a:lnTo>
                    <a:cubicBezTo>
                      <a:pt x="274" y="17953"/>
                      <a:pt x="0" y="18552"/>
                      <a:pt x="0" y="19218"/>
                    </a:cubicBezTo>
                    <a:cubicBezTo>
                      <a:pt x="0" y="20533"/>
                      <a:pt x="1066" y="21599"/>
                      <a:pt x="2382" y="21599"/>
                    </a:cubicBezTo>
                    <a:cubicBezTo>
                      <a:pt x="3047" y="21599"/>
                      <a:pt x="3647" y="21326"/>
                      <a:pt x="4079" y="20885"/>
                    </a:cubicBezTo>
                    <a:lnTo>
                      <a:pt x="4078" y="20884"/>
                    </a:lnTo>
                    <a:lnTo>
                      <a:pt x="9708" y="15255"/>
                    </a:lnTo>
                    <a:cubicBezTo>
                      <a:pt x="10839" y="15856"/>
                      <a:pt x="12128" y="16200"/>
                      <a:pt x="13499" y="16200"/>
                    </a:cubicBezTo>
                    <a:cubicBezTo>
                      <a:pt x="17973" y="16200"/>
                      <a:pt x="21600" y="12573"/>
                      <a:pt x="21600" y="8100"/>
                    </a:cubicBezTo>
                    <a:cubicBezTo>
                      <a:pt x="21600" y="3626"/>
                      <a:pt x="17973" y="0"/>
                      <a:pt x="13499" y="0"/>
                    </a:cubicBezTo>
                  </a:path>
                </a:pathLst>
              </a:custGeom>
              <a:grpFill/>
              <a:ln>
                <a:noFill/>
              </a:ln>
              <a:effectLst/>
            </p:spPr>
            <p:txBody>
              <a:bodyPr lIns="19050" tIns="19050" rIns="19050" bIns="19050" anchor="ctr"/>
              <a:lstStyle/>
              <a:p>
                <a:pPr algn="ctr" defTabSz="228600" eaLnBrk="1">
                  <a:defRPr/>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62" name="AutoShape 127"/>
              <p:cNvSpPr/>
              <p:nvPr/>
            </p:nvSpPr>
            <p:spPr bwMode="auto">
              <a:xfrm>
                <a:off x="3698875" y="2654300"/>
                <a:ext cx="109538" cy="1087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160" y="0"/>
                    </a:moveTo>
                    <a:cubicBezTo>
                      <a:pt x="9025" y="0"/>
                      <a:pt x="0" y="9025"/>
                      <a:pt x="0" y="20160"/>
                    </a:cubicBezTo>
                    <a:cubicBezTo>
                      <a:pt x="0" y="20954"/>
                      <a:pt x="644" y="21600"/>
                      <a:pt x="1440" y="21600"/>
                    </a:cubicBezTo>
                    <a:cubicBezTo>
                      <a:pt x="2235" y="21600"/>
                      <a:pt x="2880" y="20954"/>
                      <a:pt x="2880" y="20160"/>
                    </a:cubicBezTo>
                    <a:cubicBezTo>
                      <a:pt x="2880" y="10618"/>
                      <a:pt x="10617" y="2880"/>
                      <a:pt x="20160" y="2880"/>
                    </a:cubicBezTo>
                    <a:cubicBezTo>
                      <a:pt x="20955" y="2880"/>
                      <a:pt x="21599" y="2234"/>
                      <a:pt x="21599" y="1440"/>
                    </a:cubicBezTo>
                    <a:cubicBezTo>
                      <a:pt x="21599" y="645"/>
                      <a:pt x="20955" y="0"/>
                      <a:pt x="20160" y="0"/>
                    </a:cubicBezTo>
                  </a:path>
                </a:pathLst>
              </a:custGeom>
              <a:grpFill/>
              <a:ln>
                <a:noFill/>
              </a:ln>
              <a:effectLst/>
            </p:spPr>
            <p:txBody>
              <a:bodyPr lIns="19050" tIns="19050" rIns="19050" bIns="19050" anchor="ctr"/>
              <a:lstStyle/>
              <a:p>
                <a:pPr algn="ctr" defTabSz="228600" eaLnBrk="1">
                  <a:defRPr/>
                </a:pPr>
                <a:endParaRPr lang="en-US" sz="1500">
                  <a:solidFill>
                    <a:srgbClr val="FFFFFF"/>
                  </a:solidFill>
                  <a:effectLst>
                    <a:outerShdw blurRad="38100" dist="38100" dir="2700000" algn="tl">
                      <a:srgbClr val="000000"/>
                    </a:outerShdw>
                  </a:effectLst>
                  <a:latin typeface="Gill Sans" charset="0"/>
                  <a:sym typeface="Gill Sans" charset="0"/>
                </a:endParaRPr>
              </a:p>
            </p:txBody>
          </p:sp>
        </p:grpSp>
      </p:grpSp>
      <p:grpSp>
        <p:nvGrpSpPr>
          <p:cNvPr id="15" name="组合 14"/>
          <p:cNvGrpSpPr/>
          <p:nvPr/>
        </p:nvGrpSpPr>
        <p:grpSpPr>
          <a:xfrm>
            <a:off x="6708775" y="3500120"/>
            <a:ext cx="831850" cy="830580"/>
            <a:chOff x="10565" y="5512"/>
            <a:chExt cx="1310" cy="1308"/>
          </a:xfrm>
        </p:grpSpPr>
        <p:sp>
          <p:nvSpPr>
            <p:cNvPr id="64" name="Rounded Rectangle 14"/>
            <p:cNvSpPr/>
            <p:nvPr/>
          </p:nvSpPr>
          <p:spPr bwMode="auto">
            <a:xfrm>
              <a:off x="10565" y="5512"/>
              <a:ext cx="1310" cy="1308"/>
            </a:xfrm>
            <a:prstGeom prst="roundRect">
              <a:avLst/>
            </a:prstGeom>
            <a:solidFill>
              <a:srgbClr val="0E3A87">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charset="0"/>
                </a:defRPr>
              </a:lvl1pPr>
              <a:lvl2pPr marL="742950" indent="-285750">
                <a:defRPr>
                  <a:solidFill>
                    <a:schemeClr val="tx1"/>
                  </a:solidFill>
                  <a:latin typeface="Calibri" panose="020F0502020204030204" charset="0"/>
                </a:defRPr>
              </a:lvl2pPr>
              <a:lvl3pPr marL="1143000" indent="-228600">
                <a:defRPr>
                  <a:solidFill>
                    <a:schemeClr val="tx1"/>
                  </a:solidFill>
                  <a:latin typeface="Calibri" panose="020F0502020204030204" charset="0"/>
                </a:defRPr>
              </a:lvl3pPr>
              <a:lvl4pPr marL="1600200" indent="-228600">
                <a:defRPr>
                  <a:solidFill>
                    <a:schemeClr val="tx1"/>
                  </a:solidFill>
                  <a:latin typeface="Calibri" panose="020F0502020204030204" charset="0"/>
                </a:defRPr>
              </a:lvl4pPr>
              <a:lvl5pPr marL="2057400" indent="-228600">
                <a:defRPr>
                  <a:solidFill>
                    <a:schemeClr val="tx1"/>
                  </a:solidFill>
                  <a:latin typeface="Calibri" panose="020F0502020204030204" charset="0"/>
                </a:defRPr>
              </a:lvl5pPr>
              <a:lvl6pPr marL="2514600" indent="-228600" fontAlgn="base">
                <a:spcBef>
                  <a:spcPct val="0"/>
                </a:spcBef>
                <a:spcAft>
                  <a:spcPct val="0"/>
                </a:spcAft>
                <a:defRPr>
                  <a:solidFill>
                    <a:schemeClr val="tx1"/>
                  </a:solidFill>
                  <a:latin typeface="Calibri" panose="020F0502020204030204" charset="0"/>
                </a:defRPr>
              </a:lvl6pPr>
              <a:lvl7pPr marL="2971800" indent="-228600" fontAlgn="base">
                <a:spcBef>
                  <a:spcPct val="0"/>
                </a:spcBef>
                <a:spcAft>
                  <a:spcPct val="0"/>
                </a:spcAft>
                <a:defRPr>
                  <a:solidFill>
                    <a:schemeClr val="tx1"/>
                  </a:solidFill>
                  <a:latin typeface="Calibri" panose="020F0502020204030204" charset="0"/>
                </a:defRPr>
              </a:lvl7pPr>
              <a:lvl8pPr marL="3429000" indent="-228600" fontAlgn="base">
                <a:spcBef>
                  <a:spcPct val="0"/>
                </a:spcBef>
                <a:spcAft>
                  <a:spcPct val="0"/>
                </a:spcAft>
                <a:defRPr>
                  <a:solidFill>
                    <a:schemeClr val="tx1"/>
                  </a:solidFill>
                  <a:latin typeface="Calibri" panose="020F0502020204030204" charset="0"/>
                </a:defRPr>
              </a:lvl8pPr>
              <a:lvl9pPr marL="3886200" indent="-228600" fontAlgn="base">
                <a:spcBef>
                  <a:spcPct val="0"/>
                </a:spcBef>
                <a:spcAft>
                  <a:spcPct val="0"/>
                </a:spcAft>
                <a:defRPr>
                  <a:solidFill>
                    <a:schemeClr val="tx1"/>
                  </a:solidFill>
                  <a:latin typeface="Calibri" panose="020F0502020204030204" charset="0"/>
                </a:defRPr>
              </a:lvl9pPr>
            </a:lstStyle>
            <a:p>
              <a:pPr algn="ctr" eaLnBrk="1" hangingPunct="1"/>
              <a:endParaRPr lang="en-GB">
                <a:solidFill>
                  <a:srgbClr val="FFFFFF"/>
                </a:solidFill>
              </a:endParaRPr>
            </a:p>
          </p:txBody>
        </p:sp>
        <p:sp>
          <p:nvSpPr>
            <p:cNvPr id="65" name="AutoShape 139"/>
            <p:cNvSpPr/>
            <p:nvPr/>
          </p:nvSpPr>
          <p:spPr bwMode="auto">
            <a:xfrm>
              <a:off x="10850" y="5822"/>
              <a:ext cx="733" cy="710"/>
            </a:xfrm>
            <a:custGeom>
              <a:avLst/>
              <a:gdLst>
                <a:gd name="T0" fmla="+- 0 10800 104"/>
                <a:gd name="T1" fmla="*/ T0 w 21392"/>
                <a:gd name="T2" fmla="*/ 10800 h 21600"/>
                <a:gd name="T3" fmla="+- 0 10800 104"/>
                <a:gd name="T4" fmla="*/ T3 w 21392"/>
                <a:gd name="T5" fmla="*/ 10800 h 21600"/>
                <a:gd name="T6" fmla="+- 0 10800 104"/>
                <a:gd name="T7" fmla="*/ T6 w 21392"/>
                <a:gd name="T8" fmla="*/ 10800 h 21600"/>
                <a:gd name="T9" fmla="+- 0 10800 104"/>
                <a:gd name="T10" fmla="*/ T9 w 21392"/>
                <a:gd name="T11" fmla="*/ 10800 h 21600"/>
              </a:gdLst>
              <a:ahLst/>
              <a:cxnLst>
                <a:cxn ang="0">
                  <a:pos x="T1" y="T2"/>
                </a:cxn>
                <a:cxn ang="0">
                  <a:pos x="T4" y="T5"/>
                </a:cxn>
                <a:cxn ang="0">
                  <a:pos x="T7" y="T8"/>
                </a:cxn>
                <a:cxn ang="0">
                  <a:pos x="T10" y="T11"/>
                </a:cxn>
              </a:cxnLst>
              <a:rect l="0" t="0" r="r" b="b"/>
              <a:pathLst>
                <a:path w="21392" h="21600">
                  <a:moveTo>
                    <a:pt x="15768" y="12794"/>
                  </a:moveTo>
                  <a:cubicBezTo>
                    <a:pt x="15426" y="13150"/>
                    <a:pt x="15271" y="13651"/>
                    <a:pt x="15350" y="14142"/>
                  </a:cubicBezTo>
                  <a:lnTo>
                    <a:pt x="16296" y="20031"/>
                  </a:lnTo>
                  <a:lnTo>
                    <a:pt x="11443" y="17309"/>
                  </a:lnTo>
                  <a:cubicBezTo>
                    <a:pt x="11210" y="17178"/>
                    <a:pt x="10953" y="17112"/>
                    <a:pt x="10696" y="17112"/>
                  </a:cubicBezTo>
                  <a:cubicBezTo>
                    <a:pt x="10439" y="17112"/>
                    <a:pt x="10182" y="17178"/>
                    <a:pt x="9949" y="17309"/>
                  </a:cubicBezTo>
                  <a:lnTo>
                    <a:pt x="5095" y="20031"/>
                  </a:lnTo>
                  <a:lnTo>
                    <a:pt x="6042" y="14142"/>
                  </a:lnTo>
                  <a:cubicBezTo>
                    <a:pt x="6121" y="13651"/>
                    <a:pt x="5966" y="13150"/>
                    <a:pt x="5624" y="12794"/>
                  </a:cubicBezTo>
                  <a:lnTo>
                    <a:pt x="1545" y="8550"/>
                  </a:lnTo>
                  <a:lnTo>
                    <a:pt x="7111" y="7685"/>
                  </a:lnTo>
                  <a:cubicBezTo>
                    <a:pt x="7619" y="7607"/>
                    <a:pt x="8057" y="7275"/>
                    <a:pt x="8276" y="6802"/>
                  </a:cubicBezTo>
                  <a:lnTo>
                    <a:pt x="10696" y="1568"/>
                  </a:lnTo>
                  <a:lnTo>
                    <a:pt x="13116" y="6802"/>
                  </a:lnTo>
                  <a:cubicBezTo>
                    <a:pt x="13334" y="7275"/>
                    <a:pt x="13772" y="7607"/>
                    <a:pt x="14280" y="7685"/>
                  </a:cubicBezTo>
                  <a:lnTo>
                    <a:pt x="19847" y="8550"/>
                  </a:lnTo>
                  <a:cubicBezTo>
                    <a:pt x="19847" y="8550"/>
                    <a:pt x="15768" y="12794"/>
                    <a:pt x="15768" y="12794"/>
                  </a:cubicBezTo>
                  <a:close/>
                  <a:moveTo>
                    <a:pt x="21312" y="8051"/>
                  </a:moveTo>
                  <a:cubicBezTo>
                    <a:pt x="21127" y="7495"/>
                    <a:pt x="20652" y="7088"/>
                    <a:pt x="20080" y="6999"/>
                  </a:cubicBezTo>
                  <a:lnTo>
                    <a:pt x="14514" y="6136"/>
                  </a:lnTo>
                  <a:lnTo>
                    <a:pt x="12094" y="901"/>
                  </a:lnTo>
                  <a:cubicBezTo>
                    <a:pt x="11840" y="351"/>
                    <a:pt x="11295" y="0"/>
                    <a:pt x="10696" y="0"/>
                  </a:cubicBezTo>
                  <a:cubicBezTo>
                    <a:pt x="10097" y="0"/>
                    <a:pt x="9552" y="351"/>
                    <a:pt x="9297" y="901"/>
                  </a:cubicBezTo>
                  <a:lnTo>
                    <a:pt x="6878" y="6136"/>
                  </a:lnTo>
                  <a:lnTo>
                    <a:pt x="1311" y="6999"/>
                  </a:lnTo>
                  <a:cubicBezTo>
                    <a:pt x="739" y="7088"/>
                    <a:pt x="264" y="7495"/>
                    <a:pt x="80" y="8051"/>
                  </a:cubicBezTo>
                  <a:cubicBezTo>
                    <a:pt x="-104" y="8609"/>
                    <a:pt x="35" y="9224"/>
                    <a:pt x="439" y="9644"/>
                  </a:cubicBezTo>
                  <a:lnTo>
                    <a:pt x="4518" y="13889"/>
                  </a:lnTo>
                  <a:lnTo>
                    <a:pt x="3572" y="19777"/>
                  </a:lnTo>
                  <a:cubicBezTo>
                    <a:pt x="3476" y="20370"/>
                    <a:pt x="3722" y="20966"/>
                    <a:pt x="4206" y="21313"/>
                  </a:cubicBezTo>
                  <a:cubicBezTo>
                    <a:pt x="4471" y="21503"/>
                    <a:pt x="4783" y="21600"/>
                    <a:pt x="5095" y="21600"/>
                  </a:cubicBezTo>
                  <a:cubicBezTo>
                    <a:pt x="5352" y="21600"/>
                    <a:pt x="5609" y="21534"/>
                    <a:pt x="5843" y="21404"/>
                  </a:cubicBezTo>
                  <a:lnTo>
                    <a:pt x="10696" y="18681"/>
                  </a:lnTo>
                  <a:lnTo>
                    <a:pt x="15549" y="21404"/>
                  </a:lnTo>
                  <a:cubicBezTo>
                    <a:pt x="15782" y="21534"/>
                    <a:pt x="16040" y="21600"/>
                    <a:pt x="16296" y="21600"/>
                  </a:cubicBezTo>
                  <a:cubicBezTo>
                    <a:pt x="16608" y="21600"/>
                    <a:pt x="16920" y="21503"/>
                    <a:pt x="17186" y="21313"/>
                  </a:cubicBezTo>
                  <a:cubicBezTo>
                    <a:pt x="17669" y="20966"/>
                    <a:pt x="17915" y="20370"/>
                    <a:pt x="17820" y="19777"/>
                  </a:cubicBezTo>
                  <a:lnTo>
                    <a:pt x="16873" y="13889"/>
                  </a:lnTo>
                  <a:lnTo>
                    <a:pt x="20953" y="9644"/>
                  </a:lnTo>
                  <a:cubicBezTo>
                    <a:pt x="21357" y="9224"/>
                    <a:pt x="21496" y="8609"/>
                    <a:pt x="21312" y="8051"/>
                  </a:cubicBezTo>
                </a:path>
              </a:pathLst>
            </a:custGeom>
            <a:solidFill>
              <a:schemeClr val="bg1"/>
            </a:solidFill>
            <a:ln>
              <a:noFill/>
            </a:ln>
            <a:effectLst/>
          </p:spPr>
          <p:txBody>
            <a:bodyPr lIns="19050" tIns="19050" rIns="19050" bIns="19050" anchor="ctr"/>
            <a:lstStyle/>
            <a:p>
              <a:pPr algn="ctr" defTabSz="228600" eaLnBrk="1">
                <a:defRPr/>
              </a:pPr>
              <a:endParaRPr lang="en-US" sz="1500">
                <a:solidFill>
                  <a:srgbClr val="FFFFFF"/>
                </a:solidFill>
                <a:effectLst>
                  <a:outerShdw blurRad="38100" dist="38100" dir="2700000" algn="tl">
                    <a:srgbClr val="000000"/>
                  </a:outerShdw>
                </a:effectLst>
                <a:latin typeface="Gill Sans" charset="0"/>
                <a:sym typeface="Gill Sans" charset="0"/>
              </a:endParaRPr>
            </a:p>
          </p:txBody>
        </p:sp>
      </p:grpSp>
      <p:grpSp>
        <p:nvGrpSpPr>
          <p:cNvPr id="21" name="组合 20"/>
          <p:cNvGrpSpPr/>
          <p:nvPr/>
        </p:nvGrpSpPr>
        <p:grpSpPr>
          <a:xfrm>
            <a:off x="6708775" y="5022850"/>
            <a:ext cx="831850" cy="831850"/>
            <a:chOff x="10565" y="7910"/>
            <a:chExt cx="1310" cy="1310"/>
          </a:xfrm>
        </p:grpSpPr>
        <p:sp>
          <p:nvSpPr>
            <p:cNvPr id="67" name="Rounded Rectangle 15"/>
            <p:cNvSpPr/>
            <p:nvPr/>
          </p:nvSpPr>
          <p:spPr bwMode="auto">
            <a:xfrm>
              <a:off x="10565" y="7910"/>
              <a:ext cx="1310" cy="1310"/>
            </a:xfrm>
            <a:prstGeom prst="roundRect">
              <a:avLst/>
            </a:prstGeom>
            <a:solidFill>
              <a:srgbClr val="0E3A87">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charset="0"/>
                </a:defRPr>
              </a:lvl1pPr>
              <a:lvl2pPr marL="742950" indent="-285750">
                <a:defRPr>
                  <a:solidFill>
                    <a:schemeClr val="tx1"/>
                  </a:solidFill>
                  <a:latin typeface="Calibri" panose="020F0502020204030204" charset="0"/>
                </a:defRPr>
              </a:lvl2pPr>
              <a:lvl3pPr marL="1143000" indent="-228600">
                <a:defRPr>
                  <a:solidFill>
                    <a:schemeClr val="tx1"/>
                  </a:solidFill>
                  <a:latin typeface="Calibri" panose="020F0502020204030204" charset="0"/>
                </a:defRPr>
              </a:lvl3pPr>
              <a:lvl4pPr marL="1600200" indent="-228600">
                <a:defRPr>
                  <a:solidFill>
                    <a:schemeClr val="tx1"/>
                  </a:solidFill>
                  <a:latin typeface="Calibri" panose="020F0502020204030204" charset="0"/>
                </a:defRPr>
              </a:lvl4pPr>
              <a:lvl5pPr marL="2057400" indent="-228600">
                <a:defRPr>
                  <a:solidFill>
                    <a:schemeClr val="tx1"/>
                  </a:solidFill>
                  <a:latin typeface="Calibri" panose="020F0502020204030204" charset="0"/>
                </a:defRPr>
              </a:lvl5pPr>
              <a:lvl6pPr marL="2514600" indent="-228600" fontAlgn="base">
                <a:spcBef>
                  <a:spcPct val="0"/>
                </a:spcBef>
                <a:spcAft>
                  <a:spcPct val="0"/>
                </a:spcAft>
                <a:defRPr>
                  <a:solidFill>
                    <a:schemeClr val="tx1"/>
                  </a:solidFill>
                  <a:latin typeface="Calibri" panose="020F0502020204030204" charset="0"/>
                </a:defRPr>
              </a:lvl6pPr>
              <a:lvl7pPr marL="2971800" indent="-228600" fontAlgn="base">
                <a:spcBef>
                  <a:spcPct val="0"/>
                </a:spcBef>
                <a:spcAft>
                  <a:spcPct val="0"/>
                </a:spcAft>
                <a:defRPr>
                  <a:solidFill>
                    <a:schemeClr val="tx1"/>
                  </a:solidFill>
                  <a:latin typeface="Calibri" panose="020F0502020204030204" charset="0"/>
                </a:defRPr>
              </a:lvl7pPr>
              <a:lvl8pPr marL="3429000" indent="-228600" fontAlgn="base">
                <a:spcBef>
                  <a:spcPct val="0"/>
                </a:spcBef>
                <a:spcAft>
                  <a:spcPct val="0"/>
                </a:spcAft>
                <a:defRPr>
                  <a:solidFill>
                    <a:schemeClr val="tx1"/>
                  </a:solidFill>
                  <a:latin typeface="Calibri" panose="020F0502020204030204" charset="0"/>
                </a:defRPr>
              </a:lvl8pPr>
              <a:lvl9pPr marL="3886200" indent="-228600" fontAlgn="base">
                <a:spcBef>
                  <a:spcPct val="0"/>
                </a:spcBef>
                <a:spcAft>
                  <a:spcPct val="0"/>
                </a:spcAft>
                <a:defRPr>
                  <a:solidFill>
                    <a:schemeClr val="tx1"/>
                  </a:solidFill>
                  <a:latin typeface="Calibri" panose="020F0502020204030204" charset="0"/>
                </a:defRPr>
              </a:lvl9pPr>
            </a:lstStyle>
            <a:p>
              <a:pPr algn="ctr" eaLnBrk="1" hangingPunct="1"/>
              <a:endParaRPr lang="en-GB">
                <a:solidFill>
                  <a:srgbClr val="FFFFFF"/>
                </a:solidFill>
              </a:endParaRPr>
            </a:p>
          </p:txBody>
        </p:sp>
        <p:grpSp>
          <p:nvGrpSpPr>
            <p:cNvPr id="68" name="Group 46"/>
            <p:cNvGrpSpPr/>
            <p:nvPr/>
          </p:nvGrpSpPr>
          <p:grpSpPr bwMode="auto">
            <a:xfrm>
              <a:off x="10851" y="8279"/>
              <a:ext cx="732" cy="572"/>
              <a:chOff x="2581275" y="1710532"/>
              <a:chExt cx="464344" cy="362744"/>
            </a:xfrm>
            <a:solidFill>
              <a:schemeClr val="bg1"/>
            </a:solidFill>
          </p:grpSpPr>
          <p:sp>
            <p:nvSpPr>
              <p:cNvPr id="69" name="AutoShape 140"/>
              <p:cNvSpPr/>
              <p:nvPr/>
            </p:nvSpPr>
            <p:spPr bwMode="auto">
              <a:xfrm>
                <a:off x="2639219" y="1768475"/>
                <a:ext cx="290513" cy="235744"/>
              </a:xfrm>
              <a:custGeom>
                <a:avLst/>
                <a:gdLst>
                  <a:gd name="T0" fmla="+- 0 10800 376"/>
                  <a:gd name="T1" fmla="*/ T0 w 20848"/>
                  <a:gd name="T2" fmla="*/ 10800 h 21600"/>
                  <a:gd name="T3" fmla="+- 0 10800 376"/>
                  <a:gd name="T4" fmla="*/ T3 w 20848"/>
                  <a:gd name="T5" fmla="*/ 10800 h 21600"/>
                  <a:gd name="T6" fmla="+- 0 10800 376"/>
                  <a:gd name="T7" fmla="*/ T6 w 20848"/>
                  <a:gd name="T8" fmla="*/ 10800 h 21600"/>
                  <a:gd name="T9" fmla="+- 0 10800 376"/>
                  <a:gd name="T10" fmla="*/ T9 w 20848"/>
                  <a:gd name="T11" fmla="*/ 10800 h 21600"/>
                </a:gdLst>
                <a:ahLst/>
                <a:cxnLst>
                  <a:cxn ang="0">
                    <a:pos x="T1" y="T2"/>
                  </a:cxn>
                  <a:cxn ang="0">
                    <a:pos x="T4" y="T5"/>
                  </a:cxn>
                  <a:cxn ang="0">
                    <a:pos x="T7" y="T8"/>
                  </a:cxn>
                  <a:cxn ang="0">
                    <a:pos x="T10" y="T11"/>
                  </a:cxn>
                </a:cxnLst>
                <a:rect l="0" t="0" r="r" b="b"/>
                <a:pathLst>
                  <a:path w="20848" h="21600">
                    <a:moveTo>
                      <a:pt x="18728" y="19178"/>
                    </a:moveTo>
                    <a:cubicBezTo>
                      <a:pt x="13191" y="20631"/>
                      <a:pt x="7654" y="20631"/>
                      <a:pt x="2118" y="19178"/>
                    </a:cubicBezTo>
                    <a:cubicBezTo>
                      <a:pt x="678" y="13592"/>
                      <a:pt x="678" y="8008"/>
                      <a:pt x="2118" y="2421"/>
                    </a:cubicBezTo>
                    <a:cubicBezTo>
                      <a:pt x="7654" y="968"/>
                      <a:pt x="13191" y="968"/>
                      <a:pt x="18728" y="2421"/>
                    </a:cubicBezTo>
                    <a:cubicBezTo>
                      <a:pt x="20168" y="8008"/>
                      <a:pt x="20168" y="13592"/>
                      <a:pt x="18728" y="19178"/>
                    </a:cubicBezTo>
                    <a:moveTo>
                      <a:pt x="18938" y="1116"/>
                    </a:moveTo>
                    <a:cubicBezTo>
                      <a:pt x="16114" y="375"/>
                      <a:pt x="13249" y="0"/>
                      <a:pt x="10423" y="0"/>
                    </a:cubicBezTo>
                    <a:cubicBezTo>
                      <a:pt x="7597" y="0"/>
                      <a:pt x="4732" y="375"/>
                      <a:pt x="1908" y="1116"/>
                    </a:cubicBezTo>
                    <a:cubicBezTo>
                      <a:pt x="1543" y="1213"/>
                      <a:pt x="1244" y="1552"/>
                      <a:pt x="1127" y="2004"/>
                    </a:cubicBezTo>
                    <a:cubicBezTo>
                      <a:pt x="-376" y="7841"/>
                      <a:pt x="-376" y="13759"/>
                      <a:pt x="1127" y="19593"/>
                    </a:cubicBezTo>
                    <a:cubicBezTo>
                      <a:pt x="1244" y="20047"/>
                      <a:pt x="1543" y="20386"/>
                      <a:pt x="1908" y="20482"/>
                    </a:cubicBezTo>
                    <a:cubicBezTo>
                      <a:pt x="4732" y="21224"/>
                      <a:pt x="7597" y="21600"/>
                      <a:pt x="10423" y="21600"/>
                    </a:cubicBezTo>
                    <a:cubicBezTo>
                      <a:pt x="13249" y="21600"/>
                      <a:pt x="16114" y="21224"/>
                      <a:pt x="18938" y="20482"/>
                    </a:cubicBezTo>
                    <a:cubicBezTo>
                      <a:pt x="19303" y="20386"/>
                      <a:pt x="19602" y="20047"/>
                      <a:pt x="19719" y="19593"/>
                    </a:cubicBezTo>
                    <a:cubicBezTo>
                      <a:pt x="21223" y="13759"/>
                      <a:pt x="21223" y="7841"/>
                      <a:pt x="19719" y="2004"/>
                    </a:cubicBezTo>
                    <a:cubicBezTo>
                      <a:pt x="19602" y="1552"/>
                      <a:pt x="19303" y="1213"/>
                      <a:pt x="18938" y="1116"/>
                    </a:cubicBezTo>
                  </a:path>
                </a:pathLst>
              </a:custGeom>
              <a:grpFill/>
              <a:ln>
                <a:noFill/>
              </a:ln>
              <a:effectLst/>
            </p:spPr>
            <p:txBody>
              <a:bodyPr lIns="19050" tIns="19050" rIns="19050" bIns="19050" anchor="ctr"/>
              <a:lstStyle/>
              <a:p>
                <a:pPr algn="ctr" defTabSz="228600" eaLnBrk="1">
                  <a:defRPr/>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70" name="AutoShape 141"/>
              <p:cNvSpPr/>
              <p:nvPr/>
            </p:nvSpPr>
            <p:spPr bwMode="auto">
              <a:xfrm>
                <a:off x="2581275" y="1710532"/>
                <a:ext cx="464344" cy="362744"/>
              </a:xfrm>
              <a:custGeom>
                <a:avLst/>
                <a:gdLst>
                  <a:gd name="T0" fmla="+- 0 10800 252"/>
                  <a:gd name="T1" fmla="*/ T0 w 21096"/>
                  <a:gd name="T2" fmla="*/ 10800 h 21600"/>
                  <a:gd name="T3" fmla="+- 0 10800 252"/>
                  <a:gd name="T4" fmla="*/ T3 w 21096"/>
                  <a:gd name="T5" fmla="*/ 10800 h 21600"/>
                  <a:gd name="T6" fmla="+- 0 10800 252"/>
                  <a:gd name="T7" fmla="*/ T6 w 21096"/>
                  <a:gd name="T8" fmla="*/ 10800 h 21600"/>
                  <a:gd name="T9" fmla="+- 0 10800 252"/>
                  <a:gd name="T10" fmla="*/ T9 w 21096"/>
                  <a:gd name="T11" fmla="*/ 10800 h 21600"/>
                </a:gdLst>
                <a:ahLst/>
                <a:cxnLst>
                  <a:cxn ang="0">
                    <a:pos x="T1" y="T2"/>
                  </a:cxn>
                  <a:cxn ang="0">
                    <a:pos x="T4" y="T5"/>
                  </a:cxn>
                  <a:cxn ang="0">
                    <a:pos x="T7" y="T8"/>
                  </a:cxn>
                  <a:cxn ang="0">
                    <a:pos x="T10" y="T11"/>
                  </a:cxn>
                </a:cxnLst>
                <a:rect l="0" t="0" r="r" b="b"/>
                <a:pathLst>
                  <a:path w="21096" h="21600">
                    <a:moveTo>
                      <a:pt x="19056" y="18331"/>
                    </a:moveTo>
                    <a:cubicBezTo>
                      <a:pt x="13383" y="19233"/>
                      <a:pt x="7711" y="19233"/>
                      <a:pt x="2038" y="18331"/>
                    </a:cubicBezTo>
                    <a:cubicBezTo>
                      <a:pt x="1074" y="13022"/>
                      <a:pt x="1074" y="7713"/>
                      <a:pt x="2038" y="2404"/>
                    </a:cubicBezTo>
                    <a:cubicBezTo>
                      <a:pt x="7711" y="1502"/>
                      <a:pt x="13383" y="1502"/>
                      <a:pt x="19056" y="2404"/>
                    </a:cubicBezTo>
                    <a:cubicBezTo>
                      <a:pt x="20021" y="7713"/>
                      <a:pt x="20021" y="13022"/>
                      <a:pt x="19056" y="18331"/>
                    </a:cubicBezTo>
                    <a:moveTo>
                      <a:pt x="20338" y="2005"/>
                    </a:moveTo>
                    <a:cubicBezTo>
                      <a:pt x="20211" y="1301"/>
                      <a:pt x="19762" y="776"/>
                      <a:pt x="19215" y="689"/>
                    </a:cubicBezTo>
                    <a:cubicBezTo>
                      <a:pt x="16339" y="232"/>
                      <a:pt x="13423" y="0"/>
                      <a:pt x="10547" y="0"/>
                    </a:cubicBezTo>
                    <a:cubicBezTo>
                      <a:pt x="7671" y="0"/>
                      <a:pt x="4755" y="232"/>
                      <a:pt x="1879" y="689"/>
                    </a:cubicBezTo>
                    <a:cubicBezTo>
                      <a:pt x="1332" y="776"/>
                      <a:pt x="883" y="1301"/>
                      <a:pt x="756" y="2005"/>
                    </a:cubicBezTo>
                    <a:cubicBezTo>
                      <a:pt x="-252" y="7553"/>
                      <a:pt x="-252" y="13181"/>
                      <a:pt x="756" y="18731"/>
                    </a:cubicBezTo>
                    <a:cubicBezTo>
                      <a:pt x="883" y="19434"/>
                      <a:pt x="1332" y="19959"/>
                      <a:pt x="1879" y="20046"/>
                    </a:cubicBezTo>
                    <a:cubicBezTo>
                      <a:pt x="3265" y="20266"/>
                      <a:pt x="4660" y="20429"/>
                      <a:pt x="6055" y="20544"/>
                    </a:cubicBezTo>
                    <a:cubicBezTo>
                      <a:pt x="5979" y="20606"/>
                      <a:pt x="5931" y="20670"/>
                      <a:pt x="5931" y="20735"/>
                    </a:cubicBezTo>
                    <a:cubicBezTo>
                      <a:pt x="5931" y="21213"/>
                      <a:pt x="7997" y="21599"/>
                      <a:pt x="10547" y="21599"/>
                    </a:cubicBezTo>
                    <a:cubicBezTo>
                      <a:pt x="13097" y="21599"/>
                      <a:pt x="15164" y="21213"/>
                      <a:pt x="15164" y="20735"/>
                    </a:cubicBezTo>
                    <a:cubicBezTo>
                      <a:pt x="15164" y="20670"/>
                      <a:pt x="15115" y="20606"/>
                      <a:pt x="15040" y="20544"/>
                    </a:cubicBezTo>
                    <a:cubicBezTo>
                      <a:pt x="16434" y="20429"/>
                      <a:pt x="17830" y="20266"/>
                      <a:pt x="19215" y="20046"/>
                    </a:cubicBezTo>
                    <a:cubicBezTo>
                      <a:pt x="19762" y="19959"/>
                      <a:pt x="20211" y="19434"/>
                      <a:pt x="20338" y="18731"/>
                    </a:cubicBezTo>
                    <a:cubicBezTo>
                      <a:pt x="21347" y="13181"/>
                      <a:pt x="21347" y="7553"/>
                      <a:pt x="20338" y="2005"/>
                    </a:cubicBezTo>
                  </a:path>
                </a:pathLst>
              </a:custGeom>
              <a:grpFill/>
              <a:ln>
                <a:noFill/>
              </a:ln>
              <a:effectLst/>
            </p:spPr>
            <p:txBody>
              <a:bodyPr lIns="19050" tIns="19050" rIns="19050" bIns="19050" anchor="ctr"/>
              <a:lstStyle/>
              <a:p>
                <a:pPr algn="ctr" defTabSz="228600" eaLnBrk="1">
                  <a:defRPr/>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71" name="AutoShape 142"/>
              <p:cNvSpPr/>
              <p:nvPr/>
            </p:nvSpPr>
            <p:spPr bwMode="auto">
              <a:xfrm>
                <a:off x="2944019" y="1783557"/>
                <a:ext cx="43656" cy="4286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7200"/>
                    </a:moveTo>
                    <a:cubicBezTo>
                      <a:pt x="12779" y="7200"/>
                      <a:pt x="14399" y="8820"/>
                      <a:pt x="14399" y="10800"/>
                    </a:cubicBezTo>
                    <a:cubicBezTo>
                      <a:pt x="14399" y="12779"/>
                      <a:pt x="12779" y="14400"/>
                      <a:pt x="10800" y="14400"/>
                    </a:cubicBezTo>
                    <a:cubicBezTo>
                      <a:pt x="8820" y="14400"/>
                      <a:pt x="7199" y="12779"/>
                      <a:pt x="7199" y="10800"/>
                    </a:cubicBezTo>
                    <a:cubicBezTo>
                      <a:pt x="7199" y="8820"/>
                      <a:pt x="8820" y="7200"/>
                      <a:pt x="10800" y="7200"/>
                    </a:cubicBezTo>
                    <a:moveTo>
                      <a:pt x="10800" y="21599"/>
                    </a:moveTo>
                    <a:cubicBezTo>
                      <a:pt x="16762" y="21599"/>
                      <a:pt x="21600" y="16762"/>
                      <a:pt x="21600" y="10800"/>
                    </a:cubicBezTo>
                    <a:cubicBezTo>
                      <a:pt x="21600" y="4837"/>
                      <a:pt x="16762" y="0"/>
                      <a:pt x="10800" y="0"/>
                    </a:cubicBezTo>
                    <a:cubicBezTo>
                      <a:pt x="4837" y="0"/>
                      <a:pt x="0" y="4837"/>
                      <a:pt x="0" y="10800"/>
                    </a:cubicBezTo>
                    <a:cubicBezTo>
                      <a:pt x="0" y="16762"/>
                      <a:pt x="4837" y="21599"/>
                      <a:pt x="10800" y="21599"/>
                    </a:cubicBezTo>
                  </a:path>
                </a:pathLst>
              </a:custGeom>
              <a:grpFill/>
              <a:ln>
                <a:noFill/>
              </a:ln>
              <a:effectLst/>
            </p:spPr>
            <p:txBody>
              <a:bodyPr lIns="19050" tIns="19050" rIns="19050" bIns="19050" anchor="ctr"/>
              <a:lstStyle/>
              <a:p>
                <a:pPr algn="ctr" defTabSz="228600" eaLnBrk="1">
                  <a:defRPr/>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72" name="AutoShape 143"/>
              <p:cNvSpPr/>
              <p:nvPr/>
            </p:nvSpPr>
            <p:spPr bwMode="auto">
              <a:xfrm>
                <a:off x="2929732" y="1971675"/>
                <a:ext cx="57944" cy="1508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899" y="0"/>
                    </a:moveTo>
                    <a:lnTo>
                      <a:pt x="2699" y="0"/>
                    </a:lnTo>
                    <a:cubicBezTo>
                      <a:pt x="1210" y="0"/>
                      <a:pt x="0" y="4841"/>
                      <a:pt x="0" y="10800"/>
                    </a:cubicBezTo>
                    <a:cubicBezTo>
                      <a:pt x="0" y="16758"/>
                      <a:pt x="1210" y="21599"/>
                      <a:pt x="2699" y="21599"/>
                    </a:cubicBezTo>
                    <a:lnTo>
                      <a:pt x="18899" y="21599"/>
                    </a:lnTo>
                    <a:cubicBezTo>
                      <a:pt x="20389" y="21599"/>
                      <a:pt x="21600" y="16758"/>
                      <a:pt x="21600" y="10800"/>
                    </a:cubicBezTo>
                    <a:cubicBezTo>
                      <a:pt x="21600" y="4841"/>
                      <a:pt x="20389" y="0"/>
                      <a:pt x="18899" y="0"/>
                    </a:cubicBezTo>
                  </a:path>
                </a:pathLst>
              </a:custGeom>
              <a:grpFill/>
              <a:ln>
                <a:noFill/>
              </a:ln>
              <a:effectLst/>
            </p:spPr>
            <p:txBody>
              <a:bodyPr lIns="19050" tIns="19050" rIns="19050" bIns="19050" anchor="ctr"/>
              <a:lstStyle/>
              <a:p>
                <a:pPr algn="ctr" defTabSz="228600" eaLnBrk="1">
                  <a:defRPr/>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73" name="AutoShape 144"/>
              <p:cNvSpPr/>
              <p:nvPr/>
            </p:nvSpPr>
            <p:spPr bwMode="auto">
              <a:xfrm>
                <a:off x="2944019" y="1928019"/>
                <a:ext cx="58738" cy="1508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899" y="0"/>
                    </a:moveTo>
                    <a:lnTo>
                      <a:pt x="2699" y="0"/>
                    </a:lnTo>
                    <a:cubicBezTo>
                      <a:pt x="1210" y="0"/>
                      <a:pt x="0" y="4841"/>
                      <a:pt x="0" y="10800"/>
                    </a:cubicBezTo>
                    <a:cubicBezTo>
                      <a:pt x="0" y="16758"/>
                      <a:pt x="1210" y="21599"/>
                      <a:pt x="2699" y="21599"/>
                    </a:cubicBezTo>
                    <a:lnTo>
                      <a:pt x="18899" y="21599"/>
                    </a:lnTo>
                    <a:cubicBezTo>
                      <a:pt x="20389" y="21599"/>
                      <a:pt x="21600" y="16758"/>
                      <a:pt x="21600" y="10800"/>
                    </a:cubicBezTo>
                    <a:cubicBezTo>
                      <a:pt x="21600" y="4841"/>
                      <a:pt x="20389" y="0"/>
                      <a:pt x="18899" y="0"/>
                    </a:cubicBezTo>
                  </a:path>
                </a:pathLst>
              </a:custGeom>
              <a:grpFill/>
              <a:ln>
                <a:noFill/>
              </a:ln>
              <a:effectLst/>
            </p:spPr>
            <p:txBody>
              <a:bodyPr lIns="19050" tIns="19050" rIns="19050" bIns="19050" anchor="ctr"/>
              <a:lstStyle/>
              <a:p>
                <a:pPr algn="ctr" defTabSz="228600" eaLnBrk="1">
                  <a:defRPr/>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74" name="AutoShape 145"/>
              <p:cNvSpPr/>
              <p:nvPr/>
            </p:nvSpPr>
            <p:spPr bwMode="auto">
              <a:xfrm>
                <a:off x="2944019" y="1885157"/>
                <a:ext cx="58738" cy="142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899" y="0"/>
                    </a:moveTo>
                    <a:lnTo>
                      <a:pt x="2699" y="0"/>
                    </a:lnTo>
                    <a:cubicBezTo>
                      <a:pt x="1210" y="0"/>
                      <a:pt x="0" y="4841"/>
                      <a:pt x="0" y="10800"/>
                    </a:cubicBezTo>
                    <a:cubicBezTo>
                      <a:pt x="0" y="16758"/>
                      <a:pt x="1210" y="21599"/>
                      <a:pt x="2699" y="21599"/>
                    </a:cubicBezTo>
                    <a:lnTo>
                      <a:pt x="18899" y="21599"/>
                    </a:lnTo>
                    <a:cubicBezTo>
                      <a:pt x="20389" y="21599"/>
                      <a:pt x="21600" y="16758"/>
                      <a:pt x="21600" y="10800"/>
                    </a:cubicBezTo>
                    <a:cubicBezTo>
                      <a:pt x="21600" y="4841"/>
                      <a:pt x="20389" y="0"/>
                      <a:pt x="18899" y="0"/>
                    </a:cubicBezTo>
                  </a:path>
                </a:pathLst>
              </a:custGeom>
              <a:grpFill/>
              <a:ln>
                <a:noFill/>
              </a:ln>
              <a:effectLst/>
            </p:spPr>
            <p:txBody>
              <a:bodyPr lIns="19050" tIns="19050" rIns="19050" bIns="19050" anchor="ctr"/>
              <a:lstStyle/>
              <a:p>
                <a:pPr algn="ctr" defTabSz="228600" eaLnBrk="1">
                  <a:defRPr/>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75" name="AutoShape 146"/>
              <p:cNvSpPr/>
              <p:nvPr/>
            </p:nvSpPr>
            <p:spPr bwMode="auto">
              <a:xfrm>
                <a:off x="2697957" y="1826419"/>
                <a:ext cx="86519" cy="61119"/>
              </a:xfrm>
              <a:custGeom>
                <a:avLst/>
                <a:gdLst>
                  <a:gd name="T0" fmla="+- 0 10822 44"/>
                  <a:gd name="T1" fmla="*/ T0 w 21556"/>
                  <a:gd name="T2" fmla="+- 0 10826 53"/>
                  <a:gd name="T3" fmla="*/ 10826 h 21547"/>
                  <a:gd name="T4" fmla="+- 0 10822 44"/>
                  <a:gd name="T5" fmla="*/ T4 w 21556"/>
                  <a:gd name="T6" fmla="+- 0 10826 53"/>
                  <a:gd name="T7" fmla="*/ 10826 h 21547"/>
                  <a:gd name="T8" fmla="+- 0 10822 44"/>
                  <a:gd name="T9" fmla="*/ T8 w 21556"/>
                  <a:gd name="T10" fmla="+- 0 10826 53"/>
                  <a:gd name="T11" fmla="*/ 10826 h 21547"/>
                  <a:gd name="T12" fmla="+- 0 10822 44"/>
                  <a:gd name="T13" fmla="*/ T12 w 21556"/>
                  <a:gd name="T14" fmla="+- 0 10826 53"/>
                  <a:gd name="T15" fmla="*/ 10826 h 21547"/>
                </a:gdLst>
                <a:ahLst/>
                <a:cxnLst>
                  <a:cxn ang="0">
                    <a:pos x="T1" y="T3"/>
                  </a:cxn>
                  <a:cxn ang="0">
                    <a:pos x="T5" y="T7"/>
                  </a:cxn>
                  <a:cxn ang="0">
                    <a:pos x="T9" y="T11"/>
                  </a:cxn>
                  <a:cxn ang="0">
                    <a:pos x="T13" y="T15"/>
                  </a:cxn>
                </a:cxnLst>
                <a:rect l="0" t="0" r="r" b="b"/>
                <a:pathLst>
                  <a:path w="21556" h="21547">
                    <a:moveTo>
                      <a:pt x="19751" y="2"/>
                    </a:moveTo>
                    <a:lnTo>
                      <a:pt x="3200" y="1845"/>
                    </a:lnTo>
                    <a:cubicBezTo>
                      <a:pt x="2215" y="2010"/>
                      <a:pt x="1272" y="3284"/>
                      <a:pt x="1106" y="4676"/>
                    </a:cubicBezTo>
                    <a:lnTo>
                      <a:pt x="1" y="18986"/>
                    </a:lnTo>
                    <a:cubicBezTo>
                      <a:pt x="-44" y="20398"/>
                      <a:pt x="724" y="21547"/>
                      <a:pt x="1712" y="21547"/>
                    </a:cubicBezTo>
                    <a:cubicBezTo>
                      <a:pt x="2698" y="21547"/>
                      <a:pt x="3542" y="20398"/>
                      <a:pt x="3582" y="18978"/>
                    </a:cubicBezTo>
                    <a:lnTo>
                      <a:pt x="4185" y="9251"/>
                    </a:lnTo>
                    <a:cubicBezTo>
                      <a:pt x="4319" y="7849"/>
                      <a:pt x="5235" y="6592"/>
                      <a:pt x="6220" y="6447"/>
                    </a:cubicBezTo>
                    <a:lnTo>
                      <a:pt x="19751" y="5128"/>
                    </a:lnTo>
                    <a:cubicBezTo>
                      <a:pt x="20743" y="5078"/>
                      <a:pt x="21556" y="3884"/>
                      <a:pt x="21556" y="2467"/>
                    </a:cubicBezTo>
                    <a:cubicBezTo>
                      <a:pt x="21556" y="1055"/>
                      <a:pt x="20743" y="-53"/>
                      <a:pt x="19751" y="2"/>
                    </a:cubicBezTo>
                  </a:path>
                </a:pathLst>
              </a:custGeom>
              <a:grpFill/>
              <a:ln>
                <a:noFill/>
              </a:ln>
              <a:effectLst/>
            </p:spPr>
            <p:txBody>
              <a:bodyPr lIns="19050" tIns="19050" rIns="19050" bIns="19050" anchor="ctr"/>
              <a:lstStyle/>
              <a:p>
                <a:pPr algn="ctr" defTabSz="228600" eaLnBrk="1">
                  <a:defRPr/>
                </a:pPr>
                <a:endParaRPr lang="en-US" sz="1500">
                  <a:solidFill>
                    <a:srgbClr val="FFFFFF"/>
                  </a:solidFill>
                  <a:effectLst>
                    <a:outerShdw blurRad="38100" dist="38100" dir="2700000" algn="tl">
                      <a:srgbClr val="000000"/>
                    </a:outerShdw>
                  </a:effectLst>
                  <a:latin typeface="Gill Sans" charset="0"/>
                  <a:sym typeface="Gill Sans" charset="0"/>
                </a:endParaRPr>
              </a:p>
            </p:txBody>
          </p:sp>
        </p:grpSp>
      </p:grpSp>
      <p:cxnSp>
        <p:nvCxnSpPr>
          <p:cNvPr id="76" name="直接连接符 75"/>
          <p:cNvCxnSpPr/>
          <p:nvPr/>
        </p:nvCxnSpPr>
        <p:spPr>
          <a:xfrm>
            <a:off x="1303963" y="3139672"/>
            <a:ext cx="9586644" cy="0"/>
          </a:xfrm>
          <a:prstGeom prst="line">
            <a:avLst/>
          </a:prstGeom>
          <a:ln w="12700">
            <a:solidFill>
              <a:srgbClr val="0E3A87">
                <a:alpha val="70000"/>
              </a:srgbClr>
            </a:solidFill>
          </a:ln>
          <a:effectLst>
            <a:outerShdw blurRad="6350" dist="254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77" name="直接连接符 76"/>
          <p:cNvCxnSpPr/>
          <p:nvPr/>
        </p:nvCxnSpPr>
        <p:spPr>
          <a:xfrm>
            <a:off x="1303963" y="4656823"/>
            <a:ext cx="9586644" cy="0"/>
          </a:xfrm>
          <a:prstGeom prst="line">
            <a:avLst/>
          </a:prstGeom>
          <a:ln w="12700">
            <a:solidFill>
              <a:srgbClr val="0E3A87">
                <a:alpha val="70000"/>
              </a:srgbClr>
            </a:solidFill>
          </a:ln>
          <a:effectLst>
            <a:outerShdw blurRad="6350" dist="254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a:off x="1303963" y="1622521"/>
            <a:ext cx="9586644" cy="0"/>
          </a:xfrm>
          <a:prstGeom prst="line">
            <a:avLst/>
          </a:prstGeom>
          <a:ln w="12700">
            <a:solidFill>
              <a:srgbClr val="0E3A87">
                <a:alpha val="70000"/>
              </a:srgbClr>
            </a:solidFill>
          </a:ln>
          <a:effectLst>
            <a:outerShdw blurRad="6350" dist="254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a:off x="1303963" y="6173974"/>
            <a:ext cx="9586644" cy="0"/>
          </a:xfrm>
          <a:prstGeom prst="line">
            <a:avLst/>
          </a:prstGeom>
          <a:ln w="12700">
            <a:solidFill>
              <a:srgbClr val="0E3A87">
                <a:alpha val="70000"/>
              </a:srgbClr>
            </a:solidFill>
          </a:ln>
          <a:effectLst>
            <a:outerShdw blurRad="6350" dist="254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2" name="TextBox 76"/>
          <p:cNvSpPr txBox="1"/>
          <p:nvPr/>
        </p:nvSpPr>
        <p:spPr>
          <a:xfrm>
            <a:off x="7729220" y="1852295"/>
            <a:ext cx="1883410" cy="337185"/>
          </a:xfrm>
          <a:prstGeom prst="rect">
            <a:avLst/>
          </a:prstGeom>
          <a:noFill/>
        </p:spPr>
        <p:txBody>
          <a:bodyPr wrap="square" rtlCol="0">
            <a:spAutoFit/>
          </a:bodyPr>
          <a:lstStyle/>
          <a:p>
            <a:r>
              <a:rPr lang="zh-CN" altLang="en-US" sz="1600" b="1" dirty="0">
                <a:solidFill>
                  <a:schemeClr val="tx1">
                    <a:lumMod val="65000"/>
                    <a:lumOff val="35000"/>
                  </a:schemeClr>
                </a:solidFill>
                <a:latin typeface="微软雅黑" panose="020B0503020204020204" charset="-122"/>
                <a:ea typeface="微软雅黑" panose="020B0503020204020204" charset="-122"/>
                <a:sym typeface="+mn-ea"/>
              </a:rPr>
              <a:t>单击此处输入标题</a:t>
            </a:r>
          </a:p>
        </p:txBody>
      </p:sp>
      <p:sp>
        <p:nvSpPr>
          <p:cNvPr id="13" name="文本框 12"/>
          <p:cNvSpPr txBox="1"/>
          <p:nvPr/>
        </p:nvSpPr>
        <p:spPr>
          <a:xfrm>
            <a:off x="7729220" y="2171700"/>
            <a:ext cx="3548380" cy="803910"/>
          </a:xfrm>
          <a:prstGeom prst="rect">
            <a:avLst/>
          </a:prstGeom>
          <a:noFill/>
        </p:spPr>
        <p:txBody>
          <a:bodyPr wrap="square" rtlCol="0">
            <a:spAutoFit/>
          </a:bodyPr>
          <a:lstStyle/>
          <a:p>
            <a:pPr algn="l" fontAlgn="auto">
              <a:lnSpc>
                <a:spcPct val="130000"/>
              </a:lnSpc>
            </a:pPr>
            <a:r>
              <a:rPr lang="zh-CN" altLang="en-US" sz="1200" dirty="0">
                <a:solidFill>
                  <a:schemeClr val="tx1">
                    <a:lumMod val="65000"/>
                    <a:lumOff val="35000"/>
                  </a:schemeClr>
                </a:solidFill>
                <a:latin typeface="微软雅黑" panose="020B0503020204020204" charset="-122"/>
                <a:ea typeface="微软雅黑" panose="020B0503020204020204" charset="-122"/>
                <a:sym typeface="+mn-ea"/>
              </a:rPr>
              <a:t>If they throw stones at you, don’t throw back, use them to build your own foundation instead.</a:t>
            </a:r>
          </a:p>
        </p:txBody>
      </p:sp>
      <p:sp>
        <p:nvSpPr>
          <p:cNvPr id="16" name="TextBox 76"/>
          <p:cNvSpPr txBox="1"/>
          <p:nvPr/>
        </p:nvSpPr>
        <p:spPr>
          <a:xfrm>
            <a:off x="2458720" y="3377565"/>
            <a:ext cx="1883410" cy="337185"/>
          </a:xfrm>
          <a:prstGeom prst="rect">
            <a:avLst/>
          </a:prstGeom>
          <a:noFill/>
        </p:spPr>
        <p:txBody>
          <a:bodyPr wrap="square" rtlCol="0">
            <a:spAutoFit/>
          </a:bodyPr>
          <a:lstStyle/>
          <a:p>
            <a:r>
              <a:rPr lang="zh-CN" altLang="en-US" sz="1600" b="1" dirty="0">
                <a:solidFill>
                  <a:schemeClr val="tx1">
                    <a:lumMod val="65000"/>
                    <a:lumOff val="35000"/>
                  </a:schemeClr>
                </a:solidFill>
                <a:latin typeface="微软雅黑" panose="020B0503020204020204" charset="-122"/>
                <a:ea typeface="微软雅黑" panose="020B0503020204020204" charset="-122"/>
                <a:sym typeface="+mn-ea"/>
              </a:rPr>
              <a:t>单击此处输入标题</a:t>
            </a:r>
          </a:p>
        </p:txBody>
      </p:sp>
      <p:sp>
        <p:nvSpPr>
          <p:cNvPr id="17" name="文本框 16"/>
          <p:cNvSpPr txBox="1"/>
          <p:nvPr/>
        </p:nvSpPr>
        <p:spPr>
          <a:xfrm>
            <a:off x="2458720" y="3696970"/>
            <a:ext cx="3548380" cy="803910"/>
          </a:xfrm>
          <a:prstGeom prst="rect">
            <a:avLst/>
          </a:prstGeom>
          <a:noFill/>
        </p:spPr>
        <p:txBody>
          <a:bodyPr wrap="square" rtlCol="0">
            <a:spAutoFit/>
          </a:bodyPr>
          <a:lstStyle/>
          <a:p>
            <a:pPr algn="l" fontAlgn="auto">
              <a:lnSpc>
                <a:spcPct val="130000"/>
              </a:lnSpc>
            </a:pPr>
            <a:r>
              <a:rPr lang="zh-CN" altLang="en-US" sz="1200" dirty="0">
                <a:solidFill>
                  <a:schemeClr val="tx1">
                    <a:lumMod val="65000"/>
                    <a:lumOff val="35000"/>
                  </a:schemeClr>
                </a:solidFill>
                <a:latin typeface="微软雅黑" panose="020B0503020204020204" charset="-122"/>
                <a:ea typeface="微软雅黑" panose="020B0503020204020204" charset="-122"/>
                <a:sym typeface="+mn-ea"/>
              </a:rPr>
              <a:t>If they throw stones at you, don’t throw back, use them to build your own foundation instead.</a:t>
            </a:r>
          </a:p>
        </p:txBody>
      </p:sp>
      <p:sp>
        <p:nvSpPr>
          <p:cNvPr id="18" name="TextBox 76"/>
          <p:cNvSpPr txBox="1"/>
          <p:nvPr/>
        </p:nvSpPr>
        <p:spPr>
          <a:xfrm>
            <a:off x="7729220" y="3377565"/>
            <a:ext cx="1883410" cy="337185"/>
          </a:xfrm>
          <a:prstGeom prst="rect">
            <a:avLst/>
          </a:prstGeom>
          <a:noFill/>
        </p:spPr>
        <p:txBody>
          <a:bodyPr wrap="square" rtlCol="0">
            <a:spAutoFit/>
          </a:bodyPr>
          <a:lstStyle/>
          <a:p>
            <a:r>
              <a:rPr lang="zh-CN" altLang="en-US" sz="1600" b="1" dirty="0">
                <a:solidFill>
                  <a:schemeClr val="tx1">
                    <a:lumMod val="65000"/>
                    <a:lumOff val="35000"/>
                  </a:schemeClr>
                </a:solidFill>
                <a:latin typeface="微软雅黑" panose="020B0503020204020204" charset="-122"/>
                <a:ea typeface="微软雅黑" panose="020B0503020204020204" charset="-122"/>
                <a:sym typeface="+mn-ea"/>
              </a:rPr>
              <a:t>单击此处输入标题</a:t>
            </a:r>
          </a:p>
        </p:txBody>
      </p:sp>
      <p:sp>
        <p:nvSpPr>
          <p:cNvPr id="19" name="文本框 18"/>
          <p:cNvSpPr txBox="1"/>
          <p:nvPr/>
        </p:nvSpPr>
        <p:spPr>
          <a:xfrm>
            <a:off x="7729220" y="3696970"/>
            <a:ext cx="3548380" cy="803910"/>
          </a:xfrm>
          <a:prstGeom prst="rect">
            <a:avLst/>
          </a:prstGeom>
          <a:noFill/>
        </p:spPr>
        <p:txBody>
          <a:bodyPr wrap="square" rtlCol="0">
            <a:spAutoFit/>
          </a:bodyPr>
          <a:lstStyle/>
          <a:p>
            <a:pPr algn="l" fontAlgn="auto">
              <a:lnSpc>
                <a:spcPct val="130000"/>
              </a:lnSpc>
            </a:pPr>
            <a:r>
              <a:rPr lang="zh-CN" altLang="en-US" sz="1200" dirty="0">
                <a:solidFill>
                  <a:schemeClr val="tx1">
                    <a:lumMod val="65000"/>
                    <a:lumOff val="35000"/>
                  </a:schemeClr>
                </a:solidFill>
                <a:latin typeface="微软雅黑" panose="020B0503020204020204" charset="-122"/>
                <a:ea typeface="微软雅黑" panose="020B0503020204020204" charset="-122"/>
                <a:sym typeface="+mn-ea"/>
              </a:rPr>
              <a:t>If they throw stones at you, don’t throw back, use them to build your own foundation instead.</a:t>
            </a:r>
          </a:p>
        </p:txBody>
      </p:sp>
      <p:sp>
        <p:nvSpPr>
          <p:cNvPr id="22" name="TextBox 76"/>
          <p:cNvSpPr txBox="1"/>
          <p:nvPr/>
        </p:nvSpPr>
        <p:spPr>
          <a:xfrm>
            <a:off x="2458720" y="4879975"/>
            <a:ext cx="1883410" cy="337185"/>
          </a:xfrm>
          <a:prstGeom prst="rect">
            <a:avLst/>
          </a:prstGeom>
          <a:noFill/>
        </p:spPr>
        <p:txBody>
          <a:bodyPr wrap="square" rtlCol="0">
            <a:spAutoFit/>
          </a:bodyPr>
          <a:lstStyle/>
          <a:p>
            <a:r>
              <a:rPr lang="zh-CN" altLang="en-US" sz="1600" b="1" dirty="0">
                <a:solidFill>
                  <a:schemeClr val="tx1">
                    <a:lumMod val="65000"/>
                    <a:lumOff val="35000"/>
                  </a:schemeClr>
                </a:solidFill>
                <a:latin typeface="微软雅黑" panose="020B0503020204020204" charset="-122"/>
                <a:ea typeface="微软雅黑" panose="020B0503020204020204" charset="-122"/>
                <a:sym typeface="+mn-ea"/>
              </a:rPr>
              <a:t>单击此处输入标题</a:t>
            </a:r>
          </a:p>
        </p:txBody>
      </p:sp>
      <p:sp>
        <p:nvSpPr>
          <p:cNvPr id="23" name="文本框 22"/>
          <p:cNvSpPr txBox="1"/>
          <p:nvPr/>
        </p:nvSpPr>
        <p:spPr>
          <a:xfrm>
            <a:off x="2458720" y="5199380"/>
            <a:ext cx="3548380" cy="803910"/>
          </a:xfrm>
          <a:prstGeom prst="rect">
            <a:avLst/>
          </a:prstGeom>
          <a:noFill/>
        </p:spPr>
        <p:txBody>
          <a:bodyPr wrap="square" rtlCol="0">
            <a:spAutoFit/>
          </a:bodyPr>
          <a:lstStyle/>
          <a:p>
            <a:pPr algn="l" fontAlgn="auto">
              <a:lnSpc>
                <a:spcPct val="130000"/>
              </a:lnSpc>
            </a:pPr>
            <a:r>
              <a:rPr lang="zh-CN" altLang="en-US" sz="1200" dirty="0">
                <a:solidFill>
                  <a:schemeClr val="tx1">
                    <a:lumMod val="65000"/>
                    <a:lumOff val="35000"/>
                  </a:schemeClr>
                </a:solidFill>
                <a:latin typeface="微软雅黑" panose="020B0503020204020204" charset="-122"/>
                <a:ea typeface="微软雅黑" panose="020B0503020204020204" charset="-122"/>
                <a:sym typeface="+mn-ea"/>
              </a:rPr>
              <a:t>If they throw stones at you, don’t throw back, use them to build your own foundation instead.</a:t>
            </a:r>
          </a:p>
        </p:txBody>
      </p:sp>
      <p:sp>
        <p:nvSpPr>
          <p:cNvPr id="24" name="TextBox 76"/>
          <p:cNvSpPr txBox="1"/>
          <p:nvPr/>
        </p:nvSpPr>
        <p:spPr>
          <a:xfrm>
            <a:off x="7729220" y="4879975"/>
            <a:ext cx="1883410" cy="337185"/>
          </a:xfrm>
          <a:prstGeom prst="rect">
            <a:avLst/>
          </a:prstGeom>
          <a:noFill/>
        </p:spPr>
        <p:txBody>
          <a:bodyPr wrap="square" rtlCol="0">
            <a:spAutoFit/>
          </a:bodyPr>
          <a:lstStyle/>
          <a:p>
            <a:r>
              <a:rPr lang="zh-CN" altLang="en-US" sz="1600" b="1" dirty="0">
                <a:solidFill>
                  <a:schemeClr val="tx1">
                    <a:lumMod val="65000"/>
                    <a:lumOff val="35000"/>
                  </a:schemeClr>
                </a:solidFill>
                <a:latin typeface="微软雅黑" panose="020B0503020204020204" charset="-122"/>
                <a:ea typeface="微软雅黑" panose="020B0503020204020204" charset="-122"/>
                <a:sym typeface="+mn-ea"/>
              </a:rPr>
              <a:t>单击此处输入标题</a:t>
            </a:r>
          </a:p>
        </p:txBody>
      </p:sp>
      <p:sp>
        <p:nvSpPr>
          <p:cNvPr id="25" name="文本框 24"/>
          <p:cNvSpPr txBox="1"/>
          <p:nvPr/>
        </p:nvSpPr>
        <p:spPr>
          <a:xfrm>
            <a:off x="7729220" y="5199380"/>
            <a:ext cx="3548380" cy="803910"/>
          </a:xfrm>
          <a:prstGeom prst="rect">
            <a:avLst/>
          </a:prstGeom>
          <a:noFill/>
        </p:spPr>
        <p:txBody>
          <a:bodyPr wrap="square" rtlCol="0">
            <a:spAutoFit/>
          </a:bodyPr>
          <a:lstStyle/>
          <a:p>
            <a:pPr algn="l" fontAlgn="auto">
              <a:lnSpc>
                <a:spcPct val="130000"/>
              </a:lnSpc>
            </a:pPr>
            <a:r>
              <a:rPr lang="zh-CN" altLang="en-US" sz="1200" dirty="0">
                <a:solidFill>
                  <a:schemeClr val="tx1">
                    <a:lumMod val="65000"/>
                    <a:lumOff val="35000"/>
                  </a:schemeClr>
                </a:solidFill>
                <a:latin typeface="微软雅黑" panose="020B0503020204020204" charset="-122"/>
                <a:ea typeface="微软雅黑" panose="020B0503020204020204" charset="-122"/>
                <a:sym typeface="+mn-ea"/>
              </a:rPr>
              <a:t>If they throw stones at you, don’t throw back, use them to build your own foundation instead.</a:t>
            </a: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Click="0" advTm="1000">
        <p15:prstTrans prst="pageCurlDouble"/>
      </p:transition>
    </mc:Choice>
    <mc:Fallback>
      <p:transition spd="slow" advClick="0"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wipe(left)">
                                      <p:cBhvr>
                                        <p:cTn id="13" dur="500"/>
                                        <p:tgtEl>
                                          <p:spTgt spid="3"/>
                                        </p:tgtEl>
                                      </p:cBhvr>
                                    </p:animEffect>
                                  </p:childTnLst>
                                </p:cTn>
                              </p:par>
                            </p:childTnLst>
                          </p:cTn>
                        </p:par>
                        <p:par>
                          <p:cTn id="14" fill="hold">
                            <p:stCondLst>
                              <p:cond delay="1000"/>
                            </p:stCondLst>
                            <p:childTnLst>
                              <p:par>
                                <p:cTn id="15" presetID="22" presetClass="entr" presetSubtype="8" fill="hold" nodeType="afterEffect">
                                  <p:stCondLst>
                                    <p:cond delay="0"/>
                                  </p:stCondLst>
                                  <p:childTnLst>
                                    <p:set>
                                      <p:cBhvr>
                                        <p:cTn id="16" dur="1" fill="hold">
                                          <p:stCondLst>
                                            <p:cond delay="0"/>
                                          </p:stCondLst>
                                        </p:cTn>
                                        <p:tgtEl>
                                          <p:spTgt spid="78"/>
                                        </p:tgtEl>
                                        <p:attrNameLst>
                                          <p:attrName>style.visibility</p:attrName>
                                        </p:attrNameLst>
                                      </p:cBhvr>
                                      <p:to>
                                        <p:strVal val="visible"/>
                                      </p:to>
                                    </p:set>
                                    <p:animEffect transition="in" filter="wipe(left)">
                                      <p:cBhvr>
                                        <p:cTn id="17" dur="500"/>
                                        <p:tgtEl>
                                          <p:spTgt spid="78"/>
                                        </p:tgtEl>
                                      </p:cBhvr>
                                    </p:animEffect>
                                  </p:childTnLst>
                                </p:cTn>
                              </p:par>
                            </p:childTnLst>
                          </p:cTn>
                        </p:par>
                        <p:par>
                          <p:cTn id="18" fill="hold">
                            <p:stCondLst>
                              <p:cond delay="1500"/>
                            </p:stCondLst>
                            <p:childTnLst>
                              <p:par>
                                <p:cTn id="19" presetID="53" presetClass="entr" presetSubtype="16" fill="hold" nodeType="afterEffect">
                                  <p:stCondLst>
                                    <p:cond delay="0"/>
                                  </p:stCondLst>
                                  <p:childTnLst>
                                    <p:set>
                                      <p:cBhvr>
                                        <p:cTn id="20" dur="1" fill="hold">
                                          <p:stCondLst>
                                            <p:cond delay="0"/>
                                          </p:stCondLst>
                                        </p:cTn>
                                        <p:tgtEl>
                                          <p:spTgt spid="10"/>
                                        </p:tgtEl>
                                        <p:attrNameLst>
                                          <p:attrName>style.visibility</p:attrName>
                                        </p:attrNameLst>
                                      </p:cBhvr>
                                      <p:to>
                                        <p:strVal val="visible"/>
                                      </p:to>
                                    </p:set>
                                    <p:anim calcmode="lin" valueType="num">
                                      <p:cBhvr>
                                        <p:cTn id="21" dur="500" fill="hold"/>
                                        <p:tgtEl>
                                          <p:spTgt spid="10"/>
                                        </p:tgtEl>
                                        <p:attrNameLst>
                                          <p:attrName>ppt_w</p:attrName>
                                        </p:attrNameLst>
                                      </p:cBhvr>
                                      <p:tavLst>
                                        <p:tav tm="0">
                                          <p:val>
                                            <p:fltVal val="0"/>
                                          </p:val>
                                        </p:tav>
                                        <p:tav tm="100000">
                                          <p:val>
                                            <p:strVal val="#ppt_w"/>
                                          </p:val>
                                        </p:tav>
                                      </p:tavLst>
                                    </p:anim>
                                    <p:anim calcmode="lin" valueType="num">
                                      <p:cBhvr>
                                        <p:cTn id="22" dur="500" fill="hold"/>
                                        <p:tgtEl>
                                          <p:spTgt spid="10"/>
                                        </p:tgtEl>
                                        <p:attrNameLst>
                                          <p:attrName>ppt_h</p:attrName>
                                        </p:attrNameLst>
                                      </p:cBhvr>
                                      <p:tavLst>
                                        <p:tav tm="0">
                                          <p:val>
                                            <p:fltVal val="0"/>
                                          </p:val>
                                        </p:tav>
                                        <p:tav tm="100000">
                                          <p:val>
                                            <p:strVal val="#ppt_h"/>
                                          </p:val>
                                        </p:tav>
                                      </p:tavLst>
                                    </p:anim>
                                    <p:animEffect transition="in" filter="fade">
                                      <p:cBhvr>
                                        <p:cTn id="23" dur="500"/>
                                        <p:tgtEl>
                                          <p:spTgt spid="10"/>
                                        </p:tgtEl>
                                      </p:cBhvr>
                                    </p:animEffect>
                                  </p:childTnLst>
                                </p:cTn>
                              </p:par>
                            </p:childTnLst>
                          </p:cTn>
                        </p:par>
                        <p:par>
                          <p:cTn id="24" fill="hold">
                            <p:stCondLst>
                              <p:cond delay="2000"/>
                            </p:stCondLst>
                            <p:childTnLst>
                              <p:par>
                                <p:cTn id="25" presetID="12" presetClass="entr" presetSubtype="4" fill="hold" grpId="0" nodeType="afterEffect">
                                  <p:stCondLst>
                                    <p:cond delay="0"/>
                                  </p:stCondLst>
                                  <p:childTnLst>
                                    <p:set>
                                      <p:cBhvr>
                                        <p:cTn id="26" dur="1" fill="hold">
                                          <p:stCondLst>
                                            <p:cond delay="0"/>
                                          </p:stCondLst>
                                        </p:cTn>
                                        <p:tgtEl>
                                          <p:spTgt spid="27"/>
                                        </p:tgtEl>
                                        <p:attrNameLst>
                                          <p:attrName>style.visibility</p:attrName>
                                        </p:attrNameLst>
                                      </p:cBhvr>
                                      <p:to>
                                        <p:strVal val="visible"/>
                                      </p:to>
                                    </p:set>
                                    <p:anim calcmode="lin" valueType="num">
                                      <p:cBhvr additive="base">
                                        <p:cTn id="27" dur="500"/>
                                        <p:tgtEl>
                                          <p:spTgt spid="27"/>
                                        </p:tgtEl>
                                        <p:attrNameLst>
                                          <p:attrName>ppt_y</p:attrName>
                                        </p:attrNameLst>
                                      </p:cBhvr>
                                      <p:tavLst>
                                        <p:tav tm="0">
                                          <p:val>
                                            <p:strVal val="#ppt_y+#ppt_h*1.125000"/>
                                          </p:val>
                                        </p:tav>
                                        <p:tav tm="100000">
                                          <p:val>
                                            <p:strVal val="#ppt_y"/>
                                          </p:val>
                                        </p:tav>
                                      </p:tavLst>
                                    </p:anim>
                                    <p:animEffect transition="in" filter="wipe(up)">
                                      <p:cBhvr>
                                        <p:cTn id="28" dur="500"/>
                                        <p:tgtEl>
                                          <p:spTgt spid="27"/>
                                        </p:tgtEl>
                                      </p:cBhvr>
                                    </p:animEffect>
                                  </p:childTnLst>
                                </p:cTn>
                              </p:par>
                              <p:par>
                                <p:cTn id="29" presetID="12" presetClass="entr" presetSubtype="4" fill="hold" grpId="0" nodeType="withEffect">
                                  <p:stCondLst>
                                    <p:cond delay="0"/>
                                  </p:stCondLst>
                                  <p:childTnLst>
                                    <p:set>
                                      <p:cBhvr>
                                        <p:cTn id="30" dur="1" fill="hold">
                                          <p:stCondLst>
                                            <p:cond delay="0"/>
                                          </p:stCondLst>
                                        </p:cTn>
                                        <p:tgtEl>
                                          <p:spTgt spid="28"/>
                                        </p:tgtEl>
                                        <p:attrNameLst>
                                          <p:attrName>style.visibility</p:attrName>
                                        </p:attrNameLst>
                                      </p:cBhvr>
                                      <p:to>
                                        <p:strVal val="visible"/>
                                      </p:to>
                                    </p:set>
                                    <p:anim calcmode="lin" valueType="num">
                                      <p:cBhvr additive="base">
                                        <p:cTn id="31" dur="500"/>
                                        <p:tgtEl>
                                          <p:spTgt spid="28"/>
                                        </p:tgtEl>
                                        <p:attrNameLst>
                                          <p:attrName>ppt_y</p:attrName>
                                        </p:attrNameLst>
                                      </p:cBhvr>
                                      <p:tavLst>
                                        <p:tav tm="0">
                                          <p:val>
                                            <p:strVal val="#ppt_y+#ppt_h*1.125000"/>
                                          </p:val>
                                        </p:tav>
                                        <p:tav tm="100000">
                                          <p:val>
                                            <p:strVal val="#ppt_y"/>
                                          </p:val>
                                        </p:tav>
                                      </p:tavLst>
                                    </p:anim>
                                    <p:animEffect transition="in" filter="wipe(up)">
                                      <p:cBhvr>
                                        <p:cTn id="32" dur="500"/>
                                        <p:tgtEl>
                                          <p:spTgt spid="28"/>
                                        </p:tgtEl>
                                      </p:cBhvr>
                                    </p:animEffect>
                                  </p:childTnLst>
                                </p:cTn>
                              </p:par>
                            </p:childTnLst>
                          </p:cTn>
                        </p:par>
                        <p:par>
                          <p:cTn id="33" fill="hold">
                            <p:stCondLst>
                              <p:cond delay="2500"/>
                            </p:stCondLst>
                            <p:childTnLst>
                              <p:par>
                                <p:cTn id="34" presetID="53" presetClass="entr" presetSubtype="16" fill="hold" nodeType="afterEffect">
                                  <p:stCondLst>
                                    <p:cond delay="0"/>
                                  </p:stCondLst>
                                  <p:childTnLst>
                                    <p:set>
                                      <p:cBhvr>
                                        <p:cTn id="35" dur="1" fill="hold">
                                          <p:stCondLst>
                                            <p:cond delay="0"/>
                                          </p:stCondLst>
                                        </p:cTn>
                                        <p:tgtEl>
                                          <p:spTgt spid="11"/>
                                        </p:tgtEl>
                                        <p:attrNameLst>
                                          <p:attrName>style.visibility</p:attrName>
                                        </p:attrNameLst>
                                      </p:cBhvr>
                                      <p:to>
                                        <p:strVal val="visible"/>
                                      </p:to>
                                    </p:set>
                                    <p:anim calcmode="lin" valueType="num">
                                      <p:cBhvr>
                                        <p:cTn id="36" dur="500" fill="hold"/>
                                        <p:tgtEl>
                                          <p:spTgt spid="11"/>
                                        </p:tgtEl>
                                        <p:attrNameLst>
                                          <p:attrName>ppt_w</p:attrName>
                                        </p:attrNameLst>
                                      </p:cBhvr>
                                      <p:tavLst>
                                        <p:tav tm="0">
                                          <p:val>
                                            <p:fltVal val="0"/>
                                          </p:val>
                                        </p:tav>
                                        <p:tav tm="100000">
                                          <p:val>
                                            <p:strVal val="#ppt_w"/>
                                          </p:val>
                                        </p:tav>
                                      </p:tavLst>
                                    </p:anim>
                                    <p:anim calcmode="lin" valueType="num">
                                      <p:cBhvr>
                                        <p:cTn id="37" dur="500" fill="hold"/>
                                        <p:tgtEl>
                                          <p:spTgt spid="11"/>
                                        </p:tgtEl>
                                        <p:attrNameLst>
                                          <p:attrName>ppt_h</p:attrName>
                                        </p:attrNameLst>
                                      </p:cBhvr>
                                      <p:tavLst>
                                        <p:tav tm="0">
                                          <p:val>
                                            <p:fltVal val="0"/>
                                          </p:val>
                                        </p:tav>
                                        <p:tav tm="100000">
                                          <p:val>
                                            <p:strVal val="#ppt_h"/>
                                          </p:val>
                                        </p:tav>
                                      </p:tavLst>
                                    </p:anim>
                                    <p:animEffect transition="in" filter="fade">
                                      <p:cBhvr>
                                        <p:cTn id="38" dur="500"/>
                                        <p:tgtEl>
                                          <p:spTgt spid="11"/>
                                        </p:tgtEl>
                                      </p:cBhvr>
                                    </p:animEffect>
                                  </p:childTnLst>
                                </p:cTn>
                              </p:par>
                            </p:childTnLst>
                          </p:cTn>
                        </p:par>
                        <p:par>
                          <p:cTn id="39" fill="hold">
                            <p:stCondLst>
                              <p:cond delay="3000"/>
                            </p:stCondLst>
                            <p:childTnLst>
                              <p:par>
                                <p:cTn id="40" presetID="12" presetClass="entr" presetSubtype="4" fill="hold" grpId="0" nodeType="afterEffect">
                                  <p:stCondLst>
                                    <p:cond delay="0"/>
                                  </p:stCondLst>
                                  <p:childTnLst>
                                    <p:set>
                                      <p:cBhvr>
                                        <p:cTn id="41" dur="1" fill="hold">
                                          <p:stCondLst>
                                            <p:cond delay="0"/>
                                          </p:stCondLst>
                                        </p:cTn>
                                        <p:tgtEl>
                                          <p:spTgt spid="12"/>
                                        </p:tgtEl>
                                        <p:attrNameLst>
                                          <p:attrName>style.visibility</p:attrName>
                                        </p:attrNameLst>
                                      </p:cBhvr>
                                      <p:to>
                                        <p:strVal val="visible"/>
                                      </p:to>
                                    </p:set>
                                    <p:anim calcmode="lin" valueType="num">
                                      <p:cBhvr additive="base">
                                        <p:cTn id="42" dur="500"/>
                                        <p:tgtEl>
                                          <p:spTgt spid="12"/>
                                        </p:tgtEl>
                                        <p:attrNameLst>
                                          <p:attrName>ppt_y</p:attrName>
                                        </p:attrNameLst>
                                      </p:cBhvr>
                                      <p:tavLst>
                                        <p:tav tm="0">
                                          <p:val>
                                            <p:strVal val="#ppt_y+#ppt_h*1.125000"/>
                                          </p:val>
                                        </p:tav>
                                        <p:tav tm="100000">
                                          <p:val>
                                            <p:strVal val="#ppt_y"/>
                                          </p:val>
                                        </p:tav>
                                      </p:tavLst>
                                    </p:anim>
                                    <p:animEffect transition="in" filter="wipe(up)">
                                      <p:cBhvr>
                                        <p:cTn id="43" dur="500"/>
                                        <p:tgtEl>
                                          <p:spTgt spid="12"/>
                                        </p:tgtEl>
                                      </p:cBhvr>
                                    </p:animEffect>
                                  </p:childTnLst>
                                </p:cTn>
                              </p:par>
                              <p:par>
                                <p:cTn id="44" presetID="12" presetClass="entr" presetSubtype="4" fill="hold" grpId="0" nodeType="withEffect">
                                  <p:stCondLst>
                                    <p:cond delay="0"/>
                                  </p:stCondLst>
                                  <p:childTnLst>
                                    <p:set>
                                      <p:cBhvr>
                                        <p:cTn id="45" dur="1" fill="hold">
                                          <p:stCondLst>
                                            <p:cond delay="0"/>
                                          </p:stCondLst>
                                        </p:cTn>
                                        <p:tgtEl>
                                          <p:spTgt spid="13"/>
                                        </p:tgtEl>
                                        <p:attrNameLst>
                                          <p:attrName>style.visibility</p:attrName>
                                        </p:attrNameLst>
                                      </p:cBhvr>
                                      <p:to>
                                        <p:strVal val="visible"/>
                                      </p:to>
                                    </p:set>
                                    <p:anim calcmode="lin" valueType="num">
                                      <p:cBhvr additive="base">
                                        <p:cTn id="46" dur="500"/>
                                        <p:tgtEl>
                                          <p:spTgt spid="13"/>
                                        </p:tgtEl>
                                        <p:attrNameLst>
                                          <p:attrName>ppt_y</p:attrName>
                                        </p:attrNameLst>
                                      </p:cBhvr>
                                      <p:tavLst>
                                        <p:tav tm="0">
                                          <p:val>
                                            <p:strVal val="#ppt_y+#ppt_h*1.125000"/>
                                          </p:val>
                                        </p:tav>
                                        <p:tav tm="100000">
                                          <p:val>
                                            <p:strVal val="#ppt_y"/>
                                          </p:val>
                                        </p:tav>
                                      </p:tavLst>
                                    </p:anim>
                                    <p:animEffect transition="in" filter="wipe(up)">
                                      <p:cBhvr>
                                        <p:cTn id="47" dur="500"/>
                                        <p:tgtEl>
                                          <p:spTgt spid="13"/>
                                        </p:tgtEl>
                                      </p:cBhvr>
                                    </p:animEffect>
                                  </p:childTnLst>
                                </p:cTn>
                              </p:par>
                              <p:par>
                                <p:cTn id="48" presetID="22" presetClass="entr" presetSubtype="8" fill="hold" nodeType="withEffect">
                                  <p:stCondLst>
                                    <p:cond delay="0"/>
                                  </p:stCondLst>
                                  <p:childTnLst>
                                    <p:set>
                                      <p:cBhvr>
                                        <p:cTn id="49" dur="1" fill="hold">
                                          <p:stCondLst>
                                            <p:cond delay="0"/>
                                          </p:stCondLst>
                                        </p:cTn>
                                        <p:tgtEl>
                                          <p:spTgt spid="76"/>
                                        </p:tgtEl>
                                        <p:attrNameLst>
                                          <p:attrName>style.visibility</p:attrName>
                                        </p:attrNameLst>
                                      </p:cBhvr>
                                      <p:to>
                                        <p:strVal val="visible"/>
                                      </p:to>
                                    </p:set>
                                    <p:animEffect transition="in" filter="wipe(left)">
                                      <p:cBhvr>
                                        <p:cTn id="50" dur="500"/>
                                        <p:tgtEl>
                                          <p:spTgt spid="76"/>
                                        </p:tgtEl>
                                      </p:cBhvr>
                                    </p:animEffect>
                                  </p:childTnLst>
                                </p:cTn>
                              </p:par>
                            </p:childTnLst>
                          </p:cTn>
                        </p:par>
                        <p:par>
                          <p:cTn id="51" fill="hold">
                            <p:stCondLst>
                              <p:cond delay="3500"/>
                            </p:stCondLst>
                            <p:childTnLst>
                              <p:par>
                                <p:cTn id="52" presetID="53" presetClass="entr" presetSubtype="16" fill="hold" nodeType="afterEffect">
                                  <p:stCondLst>
                                    <p:cond delay="0"/>
                                  </p:stCondLst>
                                  <p:childTnLst>
                                    <p:set>
                                      <p:cBhvr>
                                        <p:cTn id="53" dur="1" fill="hold">
                                          <p:stCondLst>
                                            <p:cond delay="0"/>
                                          </p:stCondLst>
                                        </p:cTn>
                                        <p:tgtEl>
                                          <p:spTgt spid="14"/>
                                        </p:tgtEl>
                                        <p:attrNameLst>
                                          <p:attrName>style.visibility</p:attrName>
                                        </p:attrNameLst>
                                      </p:cBhvr>
                                      <p:to>
                                        <p:strVal val="visible"/>
                                      </p:to>
                                    </p:set>
                                    <p:anim calcmode="lin" valueType="num">
                                      <p:cBhvr>
                                        <p:cTn id="54" dur="500" fill="hold"/>
                                        <p:tgtEl>
                                          <p:spTgt spid="14"/>
                                        </p:tgtEl>
                                        <p:attrNameLst>
                                          <p:attrName>ppt_w</p:attrName>
                                        </p:attrNameLst>
                                      </p:cBhvr>
                                      <p:tavLst>
                                        <p:tav tm="0">
                                          <p:val>
                                            <p:fltVal val="0"/>
                                          </p:val>
                                        </p:tav>
                                        <p:tav tm="100000">
                                          <p:val>
                                            <p:strVal val="#ppt_w"/>
                                          </p:val>
                                        </p:tav>
                                      </p:tavLst>
                                    </p:anim>
                                    <p:anim calcmode="lin" valueType="num">
                                      <p:cBhvr>
                                        <p:cTn id="55" dur="500" fill="hold"/>
                                        <p:tgtEl>
                                          <p:spTgt spid="14"/>
                                        </p:tgtEl>
                                        <p:attrNameLst>
                                          <p:attrName>ppt_h</p:attrName>
                                        </p:attrNameLst>
                                      </p:cBhvr>
                                      <p:tavLst>
                                        <p:tav tm="0">
                                          <p:val>
                                            <p:fltVal val="0"/>
                                          </p:val>
                                        </p:tav>
                                        <p:tav tm="100000">
                                          <p:val>
                                            <p:strVal val="#ppt_h"/>
                                          </p:val>
                                        </p:tav>
                                      </p:tavLst>
                                    </p:anim>
                                    <p:animEffect transition="in" filter="fade">
                                      <p:cBhvr>
                                        <p:cTn id="56" dur="500"/>
                                        <p:tgtEl>
                                          <p:spTgt spid="14"/>
                                        </p:tgtEl>
                                      </p:cBhvr>
                                    </p:animEffect>
                                  </p:childTnLst>
                                </p:cTn>
                              </p:par>
                            </p:childTnLst>
                          </p:cTn>
                        </p:par>
                        <p:par>
                          <p:cTn id="57" fill="hold">
                            <p:stCondLst>
                              <p:cond delay="4000"/>
                            </p:stCondLst>
                            <p:childTnLst>
                              <p:par>
                                <p:cTn id="58" presetID="12" presetClass="entr" presetSubtype="4" fill="hold" grpId="0" nodeType="afterEffect">
                                  <p:stCondLst>
                                    <p:cond delay="0"/>
                                  </p:stCondLst>
                                  <p:childTnLst>
                                    <p:set>
                                      <p:cBhvr>
                                        <p:cTn id="59" dur="1" fill="hold">
                                          <p:stCondLst>
                                            <p:cond delay="0"/>
                                          </p:stCondLst>
                                        </p:cTn>
                                        <p:tgtEl>
                                          <p:spTgt spid="16"/>
                                        </p:tgtEl>
                                        <p:attrNameLst>
                                          <p:attrName>style.visibility</p:attrName>
                                        </p:attrNameLst>
                                      </p:cBhvr>
                                      <p:to>
                                        <p:strVal val="visible"/>
                                      </p:to>
                                    </p:set>
                                    <p:anim calcmode="lin" valueType="num">
                                      <p:cBhvr additive="base">
                                        <p:cTn id="60" dur="500"/>
                                        <p:tgtEl>
                                          <p:spTgt spid="16"/>
                                        </p:tgtEl>
                                        <p:attrNameLst>
                                          <p:attrName>ppt_y</p:attrName>
                                        </p:attrNameLst>
                                      </p:cBhvr>
                                      <p:tavLst>
                                        <p:tav tm="0">
                                          <p:val>
                                            <p:strVal val="#ppt_y+#ppt_h*1.125000"/>
                                          </p:val>
                                        </p:tav>
                                        <p:tav tm="100000">
                                          <p:val>
                                            <p:strVal val="#ppt_y"/>
                                          </p:val>
                                        </p:tav>
                                      </p:tavLst>
                                    </p:anim>
                                    <p:animEffect transition="in" filter="wipe(up)">
                                      <p:cBhvr>
                                        <p:cTn id="61" dur="500"/>
                                        <p:tgtEl>
                                          <p:spTgt spid="16"/>
                                        </p:tgtEl>
                                      </p:cBhvr>
                                    </p:animEffect>
                                  </p:childTnLst>
                                </p:cTn>
                              </p:par>
                              <p:par>
                                <p:cTn id="62" presetID="12" presetClass="entr" presetSubtype="4" fill="hold" grpId="0" nodeType="withEffect">
                                  <p:stCondLst>
                                    <p:cond delay="0"/>
                                  </p:stCondLst>
                                  <p:childTnLst>
                                    <p:set>
                                      <p:cBhvr>
                                        <p:cTn id="63" dur="1" fill="hold">
                                          <p:stCondLst>
                                            <p:cond delay="0"/>
                                          </p:stCondLst>
                                        </p:cTn>
                                        <p:tgtEl>
                                          <p:spTgt spid="17"/>
                                        </p:tgtEl>
                                        <p:attrNameLst>
                                          <p:attrName>style.visibility</p:attrName>
                                        </p:attrNameLst>
                                      </p:cBhvr>
                                      <p:to>
                                        <p:strVal val="visible"/>
                                      </p:to>
                                    </p:set>
                                    <p:anim calcmode="lin" valueType="num">
                                      <p:cBhvr additive="base">
                                        <p:cTn id="64" dur="500"/>
                                        <p:tgtEl>
                                          <p:spTgt spid="17"/>
                                        </p:tgtEl>
                                        <p:attrNameLst>
                                          <p:attrName>ppt_y</p:attrName>
                                        </p:attrNameLst>
                                      </p:cBhvr>
                                      <p:tavLst>
                                        <p:tav tm="0">
                                          <p:val>
                                            <p:strVal val="#ppt_y+#ppt_h*1.125000"/>
                                          </p:val>
                                        </p:tav>
                                        <p:tav tm="100000">
                                          <p:val>
                                            <p:strVal val="#ppt_y"/>
                                          </p:val>
                                        </p:tav>
                                      </p:tavLst>
                                    </p:anim>
                                    <p:animEffect transition="in" filter="wipe(up)">
                                      <p:cBhvr>
                                        <p:cTn id="65" dur="500"/>
                                        <p:tgtEl>
                                          <p:spTgt spid="17"/>
                                        </p:tgtEl>
                                      </p:cBhvr>
                                    </p:animEffect>
                                  </p:childTnLst>
                                </p:cTn>
                              </p:par>
                            </p:childTnLst>
                          </p:cTn>
                        </p:par>
                        <p:par>
                          <p:cTn id="66" fill="hold">
                            <p:stCondLst>
                              <p:cond delay="4500"/>
                            </p:stCondLst>
                            <p:childTnLst>
                              <p:par>
                                <p:cTn id="67" presetID="53" presetClass="entr" presetSubtype="16" fill="hold" nodeType="afterEffect">
                                  <p:stCondLst>
                                    <p:cond delay="0"/>
                                  </p:stCondLst>
                                  <p:childTnLst>
                                    <p:set>
                                      <p:cBhvr>
                                        <p:cTn id="68" dur="1" fill="hold">
                                          <p:stCondLst>
                                            <p:cond delay="0"/>
                                          </p:stCondLst>
                                        </p:cTn>
                                        <p:tgtEl>
                                          <p:spTgt spid="15"/>
                                        </p:tgtEl>
                                        <p:attrNameLst>
                                          <p:attrName>style.visibility</p:attrName>
                                        </p:attrNameLst>
                                      </p:cBhvr>
                                      <p:to>
                                        <p:strVal val="visible"/>
                                      </p:to>
                                    </p:set>
                                    <p:anim calcmode="lin" valueType="num">
                                      <p:cBhvr>
                                        <p:cTn id="69" dur="500" fill="hold"/>
                                        <p:tgtEl>
                                          <p:spTgt spid="15"/>
                                        </p:tgtEl>
                                        <p:attrNameLst>
                                          <p:attrName>ppt_w</p:attrName>
                                        </p:attrNameLst>
                                      </p:cBhvr>
                                      <p:tavLst>
                                        <p:tav tm="0">
                                          <p:val>
                                            <p:fltVal val="0"/>
                                          </p:val>
                                        </p:tav>
                                        <p:tav tm="100000">
                                          <p:val>
                                            <p:strVal val="#ppt_w"/>
                                          </p:val>
                                        </p:tav>
                                      </p:tavLst>
                                    </p:anim>
                                    <p:anim calcmode="lin" valueType="num">
                                      <p:cBhvr>
                                        <p:cTn id="70" dur="500" fill="hold"/>
                                        <p:tgtEl>
                                          <p:spTgt spid="15"/>
                                        </p:tgtEl>
                                        <p:attrNameLst>
                                          <p:attrName>ppt_h</p:attrName>
                                        </p:attrNameLst>
                                      </p:cBhvr>
                                      <p:tavLst>
                                        <p:tav tm="0">
                                          <p:val>
                                            <p:fltVal val="0"/>
                                          </p:val>
                                        </p:tav>
                                        <p:tav tm="100000">
                                          <p:val>
                                            <p:strVal val="#ppt_h"/>
                                          </p:val>
                                        </p:tav>
                                      </p:tavLst>
                                    </p:anim>
                                    <p:animEffect transition="in" filter="fade">
                                      <p:cBhvr>
                                        <p:cTn id="71" dur="500"/>
                                        <p:tgtEl>
                                          <p:spTgt spid="15"/>
                                        </p:tgtEl>
                                      </p:cBhvr>
                                    </p:animEffect>
                                  </p:childTnLst>
                                </p:cTn>
                              </p:par>
                            </p:childTnLst>
                          </p:cTn>
                        </p:par>
                        <p:par>
                          <p:cTn id="72" fill="hold">
                            <p:stCondLst>
                              <p:cond delay="5000"/>
                            </p:stCondLst>
                            <p:childTnLst>
                              <p:par>
                                <p:cTn id="73" presetID="12" presetClass="entr" presetSubtype="4" fill="hold" grpId="0" nodeType="afterEffect">
                                  <p:stCondLst>
                                    <p:cond delay="0"/>
                                  </p:stCondLst>
                                  <p:childTnLst>
                                    <p:set>
                                      <p:cBhvr>
                                        <p:cTn id="74" dur="1" fill="hold">
                                          <p:stCondLst>
                                            <p:cond delay="0"/>
                                          </p:stCondLst>
                                        </p:cTn>
                                        <p:tgtEl>
                                          <p:spTgt spid="18"/>
                                        </p:tgtEl>
                                        <p:attrNameLst>
                                          <p:attrName>style.visibility</p:attrName>
                                        </p:attrNameLst>
                                      </p:cBhvr>
                                      <p:to>
                                        <p:strVal val="visible"/>
                                      </p:to>
                                    </p:set>
                                    <p:anim calcmode="lin" valueType="num">
                                      <p:cBhvr additive="base">
                                        <p:cTn id="75" dur="500"/>
                                        <p:tgtEl>
                                          <p:spTgt spid="18"/>
                                        </p:tgtEl>
                                        <p:attrNameLst>
                                          <p:attrName>ppt_y</p:attrName>
                                        </p:attrNameLst>
                                      </p:cBhvr>
                                      <p:tavLst>
                                        <p:tav tm="0">
                                          <p:val>
                                            <p:strVal val="#ppt_y+#ppt_h*1.125000"/>
                                          </p:val>
                                        </p:tav>
                                        <p:tav tm="100000">
                                          <p:val>
                                            <p:strVal val="#ppt_y"/>
                                          </p:val>
                                        </p:tav>
                                      </p:tavLst>
                                    </p:anim>
                                    <p:animEffect transition="in" filter="wipe(up)">
                                      <p:cBhvr>
                                        <p:cTn id="76" dur="500"/>
                                        <p:tgtEl>
                                          <p:spTgt spid="18"/>
                                        </p:tgtEl>
                                      </p:cBhvr>
                                    </p:animEffect>
                                  </p:childTnLst>
                                </p:cTn>
                              </p:par>
                              <p:par>
                                <p:cTn id="77" presetID="12" presetClass="entr" presetSubtype="4" fill="hold" grpId="0" nodeType="withEffect">
                                  <p:stCondLst>
                                    <p:cond delay="0"/>
                                  </p:stCondLst>
                                  <p:childTnLst>
                                    <p:set>
                                      <p:cBhvr>
                                        <p:cTn id="78" dur="1" fill="hold">
                                          <p:stCondLst>
                                            <p:cond delay="0"/>
                                          </p:stCondLst>
                                        </p:cTn>
                                        <p:tgtEl>
                                          <p:spTgt spid="19"/>
                                        </p:tgtEl>
                                        <p:attrNameLst>
                                          <p:attrName>style.visibility</p:attrName>
                                        </p:attrNameLst>
                                      </p:cBhvr>
                                      <p:to>
                                        <p:strVal val="visible"/>
                                      </p:to>
                                    </p:set>
                                    <p:anim calcmode="lin" valueType="num">
                                      <p:cBhvr additive="base">
                                        <p:cTn id="79" dur="500"/>
                                        <p:tgtEl>
                                          <p:spTgt spid="19"/>
                                        </p:tgtEl>
                                        <p:attrNameLst>
                                          <p:attrName>ppt_y</p:attrName>
                                        </p:attrNameLst>
                                      </p:cBhvr>
                                      <p:tavLst>
                                        <p:tav tm="0">
                                          <p:val>
                                            <p:strVal val="#ppt_y+#ppt_h*1.125000"/>
                                          </p:val>
                                        </p:tav>
                                        <p:tav tm="100000">
                                          <p:val>
                                            <p:strVal val="#ppt_y"/>
                                          </p:val>
                                        </p:tav>
                                      </p:tavLst>
                                    </p:anim>
                                    <p:animEffect transition="in" filter="wipe(up)">
                                      <p:cBhvr>
                                        <p:cTn id="80" dur="500"/>
                                        <p:tgtEl>
                                          <p:spTgt spid="19"/>
                                        </p:tgtEl>
                                      </p:cBhvr>
                                    </p:animEffect>
                                  </p:childTnLst>
                                </p:cTn>
                              </p:par>
                              <p:par>
                                <p:cTn id="81" presetID="22" presetClass="entr" presetSubtype="8" fill="hold" nodeType="withEffect">
                                  <p:stCondLst>
                                    <p:cond delay="0"/>
                                  </p:stCondLst>
                                  <p:childTnLst>
                                    <p:set>
                                      <p:cBhvr>
                                        <p:cTn id="82" dur="1" fill="hold">
                                          <p:stCondLst>
                                            <p:cond delay="0"/>
                                          </p:stCondLst>
                                        </p:cTn>
                                        <p:tgtEl>
                                          <p:spTgt spid="77"/>
                                        </p:tgtEl>
                                        <p:attrNameLst>
                                          <p:attrName>style.visibility</p:attrName>
                                        </p:attrNameLst>
                                      </p:cBhvr>
                                      <p:to>
                                        <p:strVal val="visible"/>
                                      </p:to>
                                    </p:set>
                                    <p:animEffect transition="in" filter="wipe(left)">
                                      <p:cBhvr>
                                        <p:cTn id="83" dur="500"/>
                                        <p:tgtEl>
                                          <p:spTgt spid="77"/>
                                        </p:tgtEl>
                                      </p:cBhvr>
                                    </p:animEffect>
                                  </p:childTnLst>
                                </p:cTn>
                              </p:par>
                            </p:childTnLst>
                          </p:cTn>
                        </p:par>
                        <p:par>
                          <p:cTn id="84" fill="hold">
                            <p:stCondLst>
                              <p:cond delay="5500"/>
                            </p:stCondLst>
                            <p:childTnLst>
                              <p:par>
                                <p:cTn id="85" presetID="53" presetClass="entr" presetSubtype="16" fill="hold" nodeType="afterEffect">
                                  <p:stCondLst>
                                    <p:cond delay="0"/>
                                  </p:stCondLst>
                                  <p:childTnLst>
                                    <p:set>
                                      <p:cBhvr>
                                        <p:cTn id="86" dur="1" fill="hold">
                                          <p:stCondLst>
                                            <p:cond delay="0"/>
                                          </p:stCondLst>
                                        </p:cTn>
                                        <p:tgtEl>
                                          <p:spTgt spid="20"/>
                                        </p:tgtEl>
                                        <p:attrNameLst>
                                          <p:attrName>style.visibility</p:attrName>
                                        </p:attrNameLst>
                                      </p:cBhvr>
                                      <p:to>
                                        <p:strVal val="visible"/>
                                      </p:to>
                                    </p:set>
                                    <p:anim calcmode="lin" valueType="num">
                                      <p:cBhvr>
                                        <p:cTn id="87" dur="500" fill="hold"/>
                                        <p:tgtEl>
                                          <p:spTgt spid="20"/>
                                        </p:tgtEl>
                                        <p:attrNameLst>
                                          <p:attrName>ppt_w</p:attrName>
                                        </p:attrNameLst>
                                      </p:cBhvr>
                                      <p:tavLst>
                                        <p:tav tm="0">
                                          <p:val>
                                            <p:fltVal val="0"/>
                                          </p:val>
                                        </p:tav>
                                        <p:tav tm="100000">
                                          <p:val>
                                            <p:strVal val="#ppt_w"/>
                                          </p:val>
                                        </p:tav>
                                      </p:tavLst>
                                    </p:anim>
                                    <p:anim calcmode="lin" valueType="num">
                                      <p:cBhvr>
                                        <p:cTn id="88" dur="500" fill="hold"/>
                                        <p:tgtEl>
                                          <p:spTgt spid="20"/>
                                        </p:tgtEl>
                                        <p:attrNameLst>
                                          <p:attrName>ppt_h</p:attrName>
                                        </p:attrNameLst>
                                      </p:cBhvr>
                                      <p:tavLst>
                                        <p:tav tm="0">
                                          <p:val>
                                            <p:fltVal val="0"/>
                                          </p:val>
                                        </p:tav>
                                        <p:tav tm="100000">
                                          <p:val>
                                            <p:strVal val="#ppt_h"/>
                                          </p:val>
                                        </p:tav>
                                      </p:tavLst>
                                    </p:anim>
                                    <p:animEffect transition="in" filter="fade">
                                      <p:cBhvr>
                                        <p:cTn id="89" dur="500"/>
                                        <p:tgtEl>
                                          <p:spTgt spid="20"/>
                                        </p:tgtEl>
                                      </p:cBhvr>
                                    </p:animEffect>
                                  </p:childTnLst>
                                </p:cTn>
                              </p:par>
                            </p:childTnLst>
                          </p:cTn>
                        </p:par>
                        <p:par>
                          <p:cTn id="90" fill="hold">
                            <p:stCondLst>
                              <p:cond delay="6000"/>
                            </p:stCondLst>
                            <p:childTnLst>
                              <p:par>
                                <p:cTn id="91" presetID="12" presetClass="entr" presetSubtype="4" fill="hold" grpId="0" nodeType="afterEffect">
                                  <p:stCondLst>
                                    <p:cond delay="0"/>
                                  </p:stCondLst>
                                  <p:childTnLst>
                                    <p:set>
                                      <p:cBhvr>
                                        <p:cTn id="92" dur="1" fill="hold">
                                          <p:stCondLst>
                                            <p:cond delay="0"/>
                                          </p:stCondLst>
                                        </p:cTn>
                                        <p:tgtEl>
                                          <p:spTgt spid="22"/>
                                        </p:tgtEl>
                                        <p:attrNameLst>
                                          <p:attrName>style.visibility</p:attrName>
                                        </p:attrNameLst>
                                      </p:cBhvr>
                                      <p:to>
                                        <p:strVal val="visible"/>
                                      </p:to>
                                    </p:set>
                                    <p:anim calcmode="lin" valueType="num">
                                      <p:cBhvr additive="base">
                                        <p:cTn id="93" dur="500"/>
                                        <p:tgtEl>
                                          <p:spTgt spid="22"/>
                                        </p:tgtEl>
                                        <p:attrNameLst>
                                          <p:attrName>ppt_y</p:attrName>
                                        </p:attrNameLst>
                                      </p:cBhvr>
                                      <p:tavLst>
                                        <p:tav tm="0">
                                          <p:val>
                                            <p:strVal val="#ppt_y+#ppt_h*1.125000"/>
                                          </p:val>
                                        </p:tav>
                                        <p:tav tm="100000">
                                          <p:val>
                                            <p:strVal val="#ppt_y"/>
                                          </p:val>
                                        </p:tav>
                                      </p:tavLst>
                                    </p:anim>
                                    <p:animEffect transition="in" filter="wipe(up)">
                                      <p:cBhvr>
                                        <p:cTn id="94" dur="500"/>
                                        <p:tgtEl>
                                          <p:spTgt spid="22"/>
                                        </p:tgtEl>
                                      </p:cBhvr>
                                    </p:animEffect>
                                  </p:childTnLst>
                                </p:cTn>
                              </p:par>
                              <p:par>
                                <p:cTn id="95" presetID="12" presetClass="entr" presetSubtype="4" fill="hold" grpId="0" nodeType="withEffect">
                                  <p:stCondLst>
                                    <p:cond delay="0"/>
                                  </p:stCondLst>
                                  <p:childTnLst>
                                    <p:set>
                                      <p:cBhvr>
                                        <p:cTn id="96" dur="1" fill="hold">
                                          <p:stCondLst>
                                            <p:cond delay="0"/>
                                          </p:stCondLst>
                                        </p:cTn>
                                        <p:tgtEl>
                                          <p:spTgt spid="23"/>
                                        </p:tgtEl>
                                        <p:attrNameLst>
                                          <p:attrName>style.visibility</p:attrName>
                                        </p:attrNameLst>
                                      </p:cBhvr>
                                      <p:to>
                                        <p:strVal val="visible"/>
                                      </p:to>
                                    </p:set>
                                    <p:anim calcmode="lin" valueType="num">
                                      <p:cBhvr additive="base">
                                        <p:cTn id="97" dur="500"/>
                                        <p:tgtEl>
                                          <p:spTgt spid="23"/>
                                        </p:tgtEl>
                                        <p:attrNameLst>
                                          <p:attrName>ppt_y</p:attrName>
                                        </p:attrNameLst>
                                      </p:cBhvr>
                                      <p:tavLst>
                                        <p:tav tm="0">
                                          <p:val>
                                            <p:strVal val="#ppt_y+#ppt_h*1.125000"/>
                                          </p:val>
                                        </p:tav>
                                        <p:tav tm="100000">
                                          <p:val>
                                            <p:strVal val="#ppt_y"/>
                                          </p:val>
                                        </p:tav>
                                      </p:tavLst>
                                    </p:anim>
                                    <p:animEffect transition="in" filter="wipe(up)">
                                      <p:cBhvr>
                                        <p:cTn id="98" dur="500"/>
                                        <p:tgtEl>
                                          <p:spTgt spid="23"/>
                                        </p:tgtEl>
                                      </p:cBhvr>
                                    </p:animEffect>
                                  </p:childTnLst>
                                </p:cTn>
                              </p:par>
                            </p:childTnLst>
                          </p:cTn>
                        </p:par>
                        <p:par>
                          <p:cTn id="99" fill="hold">
                            <p:stCondLst>
                              <p:cond delay="6500"/>
                            </p:stCondLst>
                            <p:childTnLst>
                              <p:par>
                                <p:cTn id="100" presetID="53" presetClass="entr" presetSubtype="16" fill="hold" nodeType="afterEffect">
                                  <p:stCondLst>
                                    <p:cond delay="0"/>
                                  </p:stCondLst>
                                  <p:childTnLst>
                                    <p:set>
                                      <p:cBhvr>
                                        <p:cTn id="101" dur="1" fill="hold">
                                          <p:stCondLst>
                                            <p:cond delay="0"/>
                                          </p:stCondLst>
                                        </p:cTn>
                                        <p:tgtEl>
                                          <p:spTgt spid="21"/>
                                        </p:tgtEl>
                                        <p:attrNameLst>
                                          <p:attrName>style.visibility</p:attrName>
                                        </p:attrNameLst>
                                      </p:cBhvr>
                                      <p:to>
                                        <p:strVal val="visible"/>
                                      </p:to>
                                    </p:set>
                                    <p:anim calcmode="lin" valueType="num">
                                      <p:cBhvr>
                                        <p:cTn id="102" dur="500" fill="hold"/>
                                        <p:tgtEl>
                                          <p:spTgt spid="21"/>
                                        </p:tgtEl>
                                        <p:attrNameLst>
                                          <p:attrName>ppt_w</p:attrName>
                                        </p:attrNameLst>
                                      </p:cBhvr>
                                      <p:tavLst>
                                        <p:tav tm="0">
                                          <p:val>
                                            <p:fltVal val="0"/>
                                          </p:val>
                                        </p:tav>
                                        <p:tav tm="100000">
                                          <p:val>
                                            <p:strVal val="#ppt_w"/>
                                          </p:val>
                                        </p:tav>
                                      </p:tavLst>
                                    </p:anim>
                                    <p:anim calcmode="lin" valueType="num">
                                      <p:cBhvr>
                                        <p:cTn id="103" dur="500" fill="hold"/>
                                        <p:tgtEl>
                                          <p:spTgt spid="21"/>
                                        </p:tgtEl>
                                        <p:attrNameLst>
                                          <p:attrName>ppt_h</p:attrName>
                                        </p:attrNameLst>
                                      </p:cBhvr>
                                      <p:tavLst>
                                        <p:tav tm="0">
                                          <p:val>
                                            <p:fltVal val="0"/>
                                          </p:val>
                                        </p:tav>
                                        <p:tav tm="100000">
                                          <p:val>
                                            <p:strVal val="#ppt_h"/>
                                          </p:val>
                                        </p:tav>
                                      </p:tavLst>
                                    </p:anim>
                                    <p:animEffect transition="in" filter="fade">
                                      <p:cBhvr>
                                        <p:cTn id="104" dur="500"/>
                                        <p:tgtEl>
                                          <p:spTgt spid="21"/>
                                        </p:tgtEl>
                                      </p:cBhvr>
                                    </p:animEffect>
                                  </p:childTnLst>
                                </p:cTn>
                              </p:par>
                            </p:childTnLst>
                          </p:cTn>
                        </p:par>
                        <p:par>
                          <p:cTn id="105" fill="hold">
                            <p:stCondLst>
                              <p:cond delay="7000"/>
                            </p:stCondLst>
                            <p:childTnLst>
                              <p:par>
                                <p:cTn id="106" presetID="12" presetClass="entr" presetSubtype="4" fill="hold" grpId="0" nodeType="afterEffect">
                                  <p:stCondLst>
                                    <p:cond delay="0"/>
                                  </p:stCondLst>
                                  <p:childTnLst>
                                    <p:set>
                                      <p:cBhvr>
                                        <p:cTn id="107" dur="1" fill="hold">
                                          <p:stCondLst>
                                            <p:cond delay="0"/>
                                          </p:stCondLst>
                                        </p:cTn>
                                        <p:tgtEl>
                                          <p:spTgt spid="24"/>
                                        </p:tgtEl>
                                        <p:attrNameLst>
                                          <p:attrName>style.visibility</p:attrName>
                                        </p:attrNameLst>
                                      </p:cBhvr>
                                      <p:to>
                                        <p:strVal val="visible"/>
                                      </p:to>
                                    </p:set>
                                    <p:anim calcmode="lin" valueType="num">
                                      <p:cBhvr additive="base">
                                        <p:cTn id="108" dur="500"/>
                                        <p:tgtEl>
                                          <p:spTgt spid="24"/>
                                        </p:tgtEl>
                                        <p:attrNameLst>
                                          <p:attrName>ppt_y</p:attrName>
                                        </p:attrNameLst>
                                      </p:cBhvr>
                                      <p:tavLst>
                                        <p:tav tm="0">
                                          <p:val>
                                            <p:strVal val="#ppt_y+#ppt_h*1.125000"/>
                                          </p:val>
                                        </p:tav>
                                        <p:tav tm="100000">
                                          <p:val>
                                            <p:strVal val="#ppt_y"/>
                                          </p:val>
                                        </p:tav>
                                      </p:tavLst>
                                    </p:anim>
                                    <p:animEffect transition="in" filter="wipe(up)">
                                      <p:cBhvr>
                                        <p:cTn id="109" dur="500"/>
                                        <p:tgtEl>
                                          <p:spTgt spid="24"/>
                                        </p:tgtEl>
                                      </p:cBhvr>
                                    </p:animEffect>
                                  </p:childTnLst>
                                </p:cTn>
                              </p:par>
                              <p:par>
                                <p:cTn id="110" presetID="12" presetClass="entr" presetSubtype="4" fill="hold" grpId="0" nodeType="withEffect">
                                  <p:stCondLst>
                                    <p:cond delay="0"/>
                                  </p:stCondLst>
                                  <p:childTnLst>
                                    <p:set>
                                      <p:cBhvr>
                                        <p:cTn id="111" dur="1" fill="hold">
                                          <p:stCondLst>
                                            <p:cond delay="0"/>
                                          </p:stCondLst>
                                        </p:cTn>
                                        <p:tgtEl>
                                          <p:spTgt spid="25"/>
                                        </p:tgtEl>
                                        <p:attrNameLst>
                                          <p:attrName>style.visibility</p:attrName>
                                        </p:attrNameLst>
                                      </p:cBhvr>
                                      <p:to>
                                        <p:strVal val="visible"/>
                                      </p:to>
                                    </p:set>
                                    <p:anim calcmode="lin" valueType="num">
                                      <p:cBhvr additive="base">
                                        <p:cTn id="112" dur="500"/>
                                        <p:tgtEl>
                                          <p:spTgt spid="25"/>
                                        </p:tgtEl>
                                        <p:attrNameLst>
                                          <p:attrName>ppt_y</p:attrName>
                                        </p:attrNameLst>
                                      </p:cBhvr>
                                      <p:tavLst>
                                        <p:tav tm="0">
                                          <p:val>
                                            <p:strVal val="#ppt_y+#ppt_h*1.125000"/>
                                          </p:val>
                                        </p:tav>
                                        <p:tav tm="100000">
                                          <p:val>
                                            <p:strVal val="#ppt_y"/>
                                          </p:val>
                                        </p:tav>
                                      </p:tavLst>
                                    </p:anim>
                                    <p:animEffect transition="in" filter="wipe(up)">
                                      <p:cBhvr>
                                        <p:cTn id="113" dur="500"/>
                                        <p:tgtEl>
                                          <p:spTgt spid="25"/>
                                        </p:tgtEl>
                                      </p:cBhvr>
                                    </p:animEffect>
                                  </p:childTnLst>
                                </p:cTn>
                              </p:par>
                              <p:par>
                                <p:cTn id="114" presetID="22" presetClass="entr" presetSubtype="8" fill="hold" nodeType="withEffect">
                                  <p:stCondLst>
                                    <p:cond delay="0"/>
                                  </p:stCondLst>
                                  <p:childTnLst>
                                    <p:set>
                                      <p:cBhvr>
                                        <p:cTn id="115" dur="1" fill="hold">
                                          <p:stCondLst>
                                            <p:cond delay="0"/>
                                          </p:stCondLst>
                                        </p:cTn>
                                        <p:tgtEl>
                                          <p:spTgt spid="79"/>
                                        </p:tgtEl>
                                        <p:attrNameLst>
                                          <p:attrName>style.visibility</p:attrName>
                                        </p:attrNameLst>
                                      </p:cBhvr>
                                      <p:to>
                                        <p:strVal val="visible"/>
                                      </p:to>
                                    </p:set>
                                    <p:animEffect transition="in" filter="wipe(left)">
                                      <p:cBhvr>
                                        <p:cTn id="116" dur="50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bldLvl="0" animBg="1"/>
      <p:bldP spid="27" grpId="0"/>
      <p:bldP spid="28" grpId="0"/>
      <p:bldP spid="12" grpId="0"/>
      <p:bldP spid="13" grpId="0"/>
      <p:bldP spid="16" grpId="0"/>
      <p:bldP spid="17" grpId="0"/>
      <p:bldP spid="18" grpId="0"/>
      <p:bldP spid="19" grpId="0"/>
      <p:bldP spid="22" grpId="0"/>
      <p:bldP spid="23" grpId="0"/>
      <p:bldP spid="24" grpId="0"/>
      <p:bldP spid="2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32"/>
          <p:cNvSpPr txBox="1"/>
          <p:nvPr userDrawn="1"/>
        </p:nvSpPr>
        <p:spPr>
          <a:xfrm>
            <a:off x="348344" y="293371"/>
            <a:ext cx="2423160" cy="345440"/>
          </a:xfrm>
          <a:prstGeom prst="rect">
            <a:avLst/>
          </a:prstGeom>
          <a:noFill/>
        </p:spPr>
        <p:txBody>
          <a:bodyPr wrap="none" lIns="68584" tIns="34292" rIns="68584" bIns="34292">
            <a:spAutoFit/>
          </a:bodyPr>
          <a:lstStyle/>
          <a:p>
            <a:pPr defTabSz="685165">
              <a:defRPr/>
            </a:pPr>
            <a:r>
              <a:rPr lang="zh-CN" altLang="en-US" b="1" dirty="0">
                <a:solidFill>
                  <a:srgbClr val="0E3A87"/>
                </a:solidFill>
                <a:latin typeface="微软雅黑" panose="020B0503020204020204" charset="-122"/>
                <a:ea typeface="微软雅黑" panose="020B0503020204020204" charset="-122"/>
                <a:cs typeface="+mn-ea"/>
                <a:sym typeface="+mn-lt"/>
              </a:rPr>
              <a:t>单击此处输入标题文本</a:t>
            </a:r>
          </a:p>
        </p:txBody>
      </p:sp>
      <p:sp>
        <p:nvSpPr>
          <p:cNvPr id="5" name="矩形 4"/>
          <p:cNvSpPr/>
          <p:nvPr userDrawn="1"/>
        </p:nvSpPr>
        <p:spPr>
          <a:xfrm>
            <a:off x="0" y="257176"/>
            <a:ext cx="160366" cy="417513"/>
          </a:xfrm>
          <a:prstGeom prst="rect">
            <a:avLst/>
          </a:prstGeom>
          <a:solidFill>
            <a:srgbClr val="0E3A87"/>
          </a:solidFill>
          <a:ln>
            <a:noFill/>
          </a:ln>
        </p:spPr>
        <p:style>
          <a:lnRef idx="2">
            <a:schemeClr val="accent1">
              <a:shade val="50000"/>
            </a:schemeClr>
          </a:lnRef>
          <a:fillRef idx="1">
            <a:schemeClr val="accent1"/>
          </a:fillRef>
          <a:effectRef idx="0">
            <a:schemeClr val="accent1"/>
          </a:effectRef>
          <a:fontRef idx="minor">
            <a:schemeClr val="lt1"/>
          </a:fontRef>
        </p:style>
        <p:txBody>
          <a:bodyPr lIns="68584" tIns="34292" rIns="68584" bIns="34292" anchor="ctr"/>
          <a:lstStyle/>
          <a:p>
            <a:pPr algn="ctr" defTabSz="685165">
              <a:defRPr/>
            </a:pPr>
            <a:endParaRPr lang="zh-CN" altLang="en-US" sz="1400" dirty="0">
              <a:solidFill>
                <a:srgbClr val="E7E6E6">
                  <a:lumMod val="50000"/>
                </a:srgbClr>
              </a:solidFill>
              <a:cs typeface="+mn-ea"/>
              <a:sym typeface="+mn-lt"/>
            </a:endParaRPr>
          </a:p>
        </p:txBody>
      </p:sp>
      <p:sp>
        <p:nvSpPr>
          <p:cNvPr id="12293" name="文本框 8"/>
          <p:cNvSpPr txBox="1"/>
          <p:nvPr/>
        </p:nvSpPr>
        <p:spPr>
          <a:xfrm>
            <a:off x="4186555" y="4843780"/>
            <a:ext cx="3008313" cy="1188720"/>
          </a:xfrm>
          <a:prstGeom prst="rect">
            <a:avLst/>
          </a:prstGeom>
          <a:noFill/>
          <a:ln w="9525">
            <a:noFill/>
          </a:ln>
        </p:spPr>
        <p:txBody>
          <a:bodyPr>
            <a:spAutoFit/>
          </a:bodyPr>
          <a:lstStyle/>
          <a:p>
            <a:pPr lvl="0" algn="l" defTabSz="685800">
              <a:lnSpc>
                <a:spcPct val="150000"/>
              </a:lnSpc>
              <a:spcBef>
                <a:spcPts val="0"/>
              </a:spcBef>
              <a:spcAft>
                <a:spcPts val="0"/>
              </a:spcAft>
              <a:buClrTx/>
              <a:buSzTx/>
              <a:buFontTx/>
              <a:defRPr/>
            </a:pPr>
            <a:r>
              <a:rPr lang="zh-CN" altLang="en-US" sz="1200" dirty="0">
                <a:solidFill>
                  <a:schemeClr val="tx1">
                    <a:lumMod val="65000"/>
                    <a:lumOff val="35000"/>
                  </a:schemeClr>
                </a:solidFill>
                <a:latin typeface="微软雅黑" panose="020B0503020204020204" charset="-122"/>
                <a:ea typeface="微软雅黑" panose="020B0503020204020204" charset="-122"/>
                <a:sym typeface="+mn-ea"/>
              </a:rPr>
              <a:t>If they throw stones at you, don’t throw back, use them to build your own foundation instead.If they throw stones at you, don’t throw back.</a:t>
            </a:r>
          </a:p>
        </p:txBody>
      </p:sp>
      <p:sp>
        <p:nvSpPr>
          <p:cNvPr id="10" name="矩形 9"/>
          <p:cNvSpPr/>
          <p:nvPr/>
        </p:nvSpPr>
        <p:spPr>
          <a:xfrm>
            <a:off x="3755390" y="1484630"/>
            <a:ext cx="76200" cy="4654550"/>
          </a:xfrm>
          <a:prstGeom prst="rect">
            <a:avLst/>
          </a:prstGeom>
          <a:solidFill>
            <a:srgbClr val="0E3A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lvl="0" indent="0" algn="l" defTabSz="914400" eaLnBrk="1" fontAlgn="base" latinLnBrk="0" hangingPunct="1">
              <a:lnSpc>
                <a:spcPct val="100000"/>
              </a:lnSpc>
              <a:spcBef>
                <a:spcPct val="0"/>
              </a:spcBef>
              <a:spcAft>
                <a:spcPct val="0"/>
              </a:spcAft>
              <a:buNone/>
              <a:defRPr sz="1800" b="0" i="0" u="none" kern="1200" baseline="0">
                <a:solidFill>
                  <a:schemeClr val="tx1"/>
                </a:solidFill>
                <a:latin typeface="Calibri" panose="020F0502020204030204" charset="0"/>
                <a:ea typeface="宋体" panose="02010600030101010101" pitchFamily="2" charset="-122"/>
              </a:defRPr>
            </a:lvl1pPr>
            <a:lvl2pPr marL="457200" lvl="1" indent="0" algn="l" defTabSz="914400" eaLnBrk="1" fontAlgn="base" latinLnBrk="0" hangingPunct="1">
              <a:lnSpc>
                <a:spcPct val="100000"/>
              </a:lnSpc>
              <a:spcBef>
                <a:spcPct val="0"/>
              </a:spcBef>
              <a:spcAft>
                <a:spcPct val="0"/>
              </a:spcAft>
              <a:buNone/>
              <a:defRPr sz="1800" b="0" i="0" u="none" kern="1200" baseline="0">
                <a:solidFill>
                  <a:schemeClr val="tx1"/>
                </a:solidFill>
                <a:latin typeface="Calibri" panose="020F0502020204030204" charset="0"/>
                <a:ea typeface="宋体" panose="02010600030101010101" pitchFamily="2" charset="-122"/>
              </a:defRPr>
            </a:lvl2pPr>
            <a:lvl3pPr marL="914400" lvl="2" indent="0" algn="l" defTabSz="914400" eaLnBrk="1" fontAlgn="base" latinLnBrk="0" hangingPunct="1">
              <a:lnSpc>
                <a:spcPct val="100000"/>
              </a:lnSpc>
              <a:spcBef>
                <a:spcPct val="0"/>
              </a:spcBef>
              <a:spcAft>
                <a:spcPct val="0"/>
              </a:spcAft>
              <a:buNone/>
              <a:defRPr sz="1800" b="0" i="0" u="none" kern="1200" baseline="0">
                <a:solidFill>
                  <a:schemeClr val="tx1"/>
                </a:solidFill>
                <a:latin typeface="Calibri" panose="020F0502020204030204" charset="0"/>
                <a:ea typeface="宋体" panose="02010600030101010101" pitchFamily="2" charset="-122"/>
              </a:defRPr>
            </a:lvl3pPr>
            <a:lvl4pPr marL="1371600" lvl="3" indent="0" algn="l" defTabSz="914400" eaLnBrk="1" fontAlgn="base" latinLnBrk="0" hangingPunct="1">
              <a:lnSpc>
                <a:spcPct val="100000"/>
              </a:lnSpc>
              <a:spcBef>
                <a:spcPct val="0"/>
              </a:spcBef>
              <a:spcAft>
                <a:spcPct val="0"/>
              </a:spcAft>
              <a:buNone/>
              <a:defRPr sz="1800" b="0" i="0" u="none" kern="1200" baseline="0">
                <a:solidFill>
                  <a:schemeClr val="tx1"/>
                </a:solidFill>
                <a:latin typeface="Calibri" panose="020F0502020204030204" charset="0"/>
                <a:ea typeface="宋体" panose="02010600030101010101" pitchFamily="2" charset="-122"/>
              </a:defRPr>
            </a:lvl4pPr>
            <a:lvl5pPr marL="1828800" lvl="4" indent="0" algn="l" defTabSz="914400" eaLnBrk="1" fontAlgn="base" latinLnBrk="0" hangingPunct="1">
              <a:lnSpc>
                <a:spcPct val="100000"/>
              </a:lnSpc>
              <a:spcBef>
                <a:spcPct val="0"/>
              </a:spcBef>
              <a:spcAft>
                <a:spcPct val="0"/>
              </a:spcAft>
              <a:buNone/>
              <a:defRPr sz="1800" b="0" i="0" u="none" kern="1200" baseline="0">
                <a:solidFill>
                  <a:schemeClr val="tx1"/>
                </a:solidFill>
                <a:latin typeface="Calibri" panose="020F0502020204030204" charset="0"/>
                <a:ea typeface="宋体" panose="02010600030101010101" pitchFamily="2" charset="-122"/>
              </a:defRPr>
            </a:lvl5pPr>
          </a:lstStyle>
          <a:p>
            <a:pPr lvl="0" algn="ctr"/>
            <a:endParaRPr lang="zh-CN" altLang="en-US" dirty="0">
              <a:solidFill>
                <a:srgbClr val="FFFFFF"/>
              </a:solidFill>
              <a:latin typeface="Calibri" panose="020F0502020204030204" charset="0"/>
              <a:ea typeface="MComic PRC Medium"/>
            </a:endParaRPr>
          </a:p>
        </p:txBody>
      </p:sp>
      <p:grpSp>
        <p:nvGrpSpPr>
          <p:cNvPr id="9" name="组合 8"/>
          <p:cNvGrpSpPr/>
          <p:nvPr/>
        </p:nvGrpSpPr>
        <p:grpSpPr>
          <a:xfrm>
            <a:off x="1545590" y="2736215"/>
            <a:ext cx="1744980" cy="2091690"/>
            <a:chOff x="2098" y="4549"/>
            <a:chExt cx="2748" cy="3294"/>
          </a:xfrm>
        </p:grpSpPr>
        <p:sp>
          <p:nvSpPr>
            <p:cNvPr id="12295" name="矩形 10"/>
            <p:cNvSpPr/>
            <p:nvPr/>
          </p:nvSpPr>
          <p:spPr>
            <a:xfrm>
              <a:off x="2098" y="4825"/>
              <a:ext cx="2743" cy="2736"/>
            </a:xfrm>
            <a:prstGeom prst="rect">
              <a:avLst/>
            </a:prstGeom>
            <a:noFill/>
            <a:ln w="9525">
              <a:noFill/>
            </a:ln>
          </p:spPr>
          <p:txBody>
            <a:bodyPr wrap="square">
              <a:spAutoFit/>
            </a:bodyPr>
            <a:lstStyle/>
            <a:p>
              <a:pPr lvl="0" algn="ctr">
                <a:lnSpc>
                  <a:spcPct val="150000"/>
                </a:lnSpc>
              </a:pPr>
              <a:r>
                <a:rPr lang="zh-CN" altLang="en-US" sz="2400" b="1" dirty="0">
                  <a:solidFill>
                    <a:srgbClr val="0E3A87"/>
                  </a:solidFill>
                  <a:latin typeface="微软雅黑" panose="020B0503020204020204" charset="-122"/>
                  <a:ea typeface="微软雅黑" panose="020B0503020204020204" charset="-122"/>
                </a:rPr>
                <a:t>单击此处</a:t>
              </a:r>
            </a:p>
            <a:p>
              <a:pPr lvl="0" algn="ctr">
                <a:lnSpc>
                  <a:spcPct val="150000"/>
                </a:lnSpc>
              </a:pPr>
              <a:r>
                <a:rPr lang="zh-CN" altLang="en-US" sz="2400" b="1" dirty="0">
                  <a:solidFill>
                    <a:srgbClr val="0E3A87"/>
                  </a:solidFill>
                  <a:latin typeface="微软雅黑" panose="020B0503020204020204" charset="-122"/>
                  <a:ea typeface="微软雅黑" panose="020B0503020204020204" charset="-122"/>
                </a:rPr>
                <a:t>输入标题</a:t>
              </a:r>
            </a:p>
            <a:p>
              <a:pPr lvl="0" algn="ctr">
                <a:lnSpc>
                  <a:spcPct val="150000"/>
                </a:lnSpc>
              </a:pPr>
              <a:r>
                <a:rPr lang="zh-CN" altLang="en-US" sz="2400" b="1" dirty="0">
                  <a:solidFill>
                    <a:srgbClr val="0E3A87"/>
                  </a:solidFill>
                  <a:latin typeface="微软雅黑" panose="020B0503020204020204" charset="-122"/>
                  <a:ea typeface="微软雅黑" panose="020B0503020204020204" charset="-122"/>
                </a:rPr>
                <a:t>文本</a:t>
              </a:r>
            </a:p>
          </p:txBody>
        </p:sp>
        <p:sp>
          <p:nvSpPr>
            <p:cNvPr id="12" name="矩形 11"/>
            <p:cNvSpPr/>
            <p:nvPr/>
          </p:nvSpPr>
          <p:spPr>
            <a:xfrm>
              <a:off x="2098" y="4549"/>
              <a:ext cx="2748" cy="3295"/>
            </a:xfrm>
            <a:prstGeom prst="rect">
              <a:avLst/>
            </a:prstGeom>
            <a:noFill/>
            <a:ln>
              <a:solidFill>
                <a:srgbClr val="0E3A8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lvl="0" indent="0" algn="l" defTabSz="914400" eaLnBrk="1" fontAlgn="base" latinLnBrk="0" hangingPunct="1">
                <a:lnSpc>
                  <a:spcPct val="100000"/>
                </a:lnSpc>
                <a:spcBef>
                  <a:spcPct val="0"/>
                </a:spcBef>
                <a:spcAft>
                  <a:spcPct val="0"/>
                </a:spcAft>
                <a:buNone/>
                <a:defRPr sz="1800" b="0" i="0" u="none" kern="1200" baseline="0">
                  <a:solidFill>
                    <a:schemeClr val="tx1"/>
                  </a:solidFill>
                  <a:latin typeface="Calibri" panose="020F0502020204030204" charset="0"/>
                  <a:ea typeface="宋体" panose="02010600030101010101" pitchFamily="2" charset="-122"/>
                </a:defRPr>
              </a:lvl1pPr>
              <a:lvl2pPr marL="457200" lvl="1" indent="0" algn="l" defTabSz="914400" eaLnBrk="1" fontAlgn="base" latinLnBrk="0" hangingPunct="1">
                <a:lnSpc>
                  <a:spcPct val="100000"/>
                </a:lnSpc>
                <a:spcBef>
                  <a:spcPct val="0"/>
                </a:spcBef>
                <a:spcAft>
                  <a:spcPct val="0"/>
                </a:spcAft>
                <a:buNone/>
                <a:defRPr sz="1800" b="0" i="0" u="none" kern="1200" baseline="0">
                  <a:solidFill>
                    <a:schemeClr val="tx1"/>
                  </a:solidFill>
                  <a:latin typeface="Calibri" panose="020F0502020204030204" charset="0"/>
                  <a:ea typeface="宋体" panose="02010600030101010101" pitchFamily="2" charset="-122"/>
                </a:defRPr>
              </a:lvl2pPr>
              <a:lvl3pPr marL="914400" lvl="2" indent="0" algn="l" defTabSz="914400" eaLnBrk="1" fontAlgn="base" latinLnBrk="0" hangingPunct="1">
                <a:lnSpc>
                  <a:spcPct val="100000"/>
                </a:lnSpc>
                <a:spcBef>
                  <a:spcPct val="0"/>
                </a:spcBef>
                <a:spcAft>
                  <a:spcPct val="0"/>
                </a:spcAft>
                <a:buNone/>
                <a:defRPr sz="1800" b="0" i="0" u="none" kern="1200" baseline="0">
                  <a:solidFill>
                    <a:schemeClr val="tx1"/>
                  </a:solidFill>
                  <a:latin typeface="Calibri" panose="020F0502020204030204" charset="0"/>
                  <a:ea typeface="宋体" panose="02010600030101010101" pitchFamily="2" charset="-122"/>
                </a:defRPr>
              </a:lvl3pPr>
              <a:lvl4pPr marL="1371600" lvl="3" indent="0" algn="l" defTabSz="914400" eaLnBrk="1" fontAlgn="base" latinLnBrk="0" hangingPunct="1">
                <a:lnSpc>
                  <a:spcPct val="100000"/>
                </a:lnSpc>
                <a:spcBef>
                  <a:spcPct val="0"/>
                </a:spcBef>
                <a:spcAft>
                  <a:spcPct val="0"/>
                </a:spcAft>
                <a:buNone/>
                <a:defRPr sz="1800" b="0" i="0" u="none" kern="1200" baseline="0">
                  <a:solidFill>
                    <a:schemeClr val="tx1"/>
                  </a:solidFill>
                  <a:latin typeface="Calibri" panose="020F0502020204030204" charset="0"/>
                  <a:ea typeface="宋体" panose="02010600030101010101" pitchFamily="2" charset="-122"/>
                </a:defRPr>
              </a:lvl4pPr>
              <a:lvl5pPr marL="1828800" lvl="4" indent="0" algn="l" defTabSz="914400" eaLnBrk="1" fontAlgn="base" latinLnBrk="0" hangingPunct="1">
                <a:lnSpc>
                  <a:spcPct val="100000"/>
                </a:lnSpc>
                <a:spcBef>
                  <a:spcPct val="0"/>
                </a:spcBef>
                <a:spcAft>
                  <a:spcPct val="0"/>
                </a:spcAft>
                <a:buNone/>
                <a:defRPr sz="1800" b="0" i="0" u="none" kern="1200" baseline="0">
                  <a:solidFill>
                    <a:schemeClr val="tx1"/>
                  </a:solidFill>
                  <a:latin typeface="Calibri" panose="020F0502020204030204" charset="0"/>
                  <a:ea typeface="宋体" panose="02010600030101010101" pitchFamily="2" charset="-122"/>
                </a:defRPr>
              </a:lvl5pPr>
            </a:lstStyle>
            <a:p>
              <a:pPr lvl="0" algn="ctr"/>
              <a:endParaRPr lang="zh-CN" altLang="en-US" dirty="0">
                <a:solidFill>
                  <a:srgbClr val="FFFFFF"/>
                </a:solidFill>
                <a:latin typeface="Calibri" panose="020F0502020204030204" charset="0"/>
                <a:ea typeface="MComic PRC Medium"/>
              </a:endParaRPr>
            </a:p>
          </p:txBody>
        </p:sp>
      </p:grpSp>
      <p:sp>
        <p:nvSpPr>
          <p:cNvPr id="7" name="矩形 6"/>
          <p:cNvSpPr/>
          <p:nvPr/>
        </p:nvSpPr>
        <p:spPr>
          <a:xfrm>
            <a:off x="4186555" y="1713230"/>
            <a:ext cx="3078480" cy="2697480"/>
          </a:xfrm>
          <a:prstGeom prst="rect">
            <a:avLst/>
          </a:prstGeom>
          <a:blipFill rotWithShape="1">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8"/>
          <p:cNvSpPr txBox="1"/>
          <p:nvPr/>
        </p:nvSpPr>
        <p:spPr>
          <a:xfrm>
            <a:off x="7773035" y="1722755"/>
            <a:ext cx="3008313" cy="1188720"/>
          </a:xfrm>
          <a:prstGeom prst="rect">
            <a:avLst/>
          </a:prstGeom>
          <a:noFill/>
          <a:ln w="9525">
            <a:noFill/>
          </a:ln>
        </p:spPr>
        <p:txBody>
          <a:bodyPr>
            <a:spAutoFit/>
          </a:bodyPr>
          <a:lstStyle/>
          <a:p>
            <a:pPr lvl="0" algn="l" defTabSz="685800">
              <a:lnSpc>
                <a:spcPct val="150000"/>
              </a:lnSpc>
              <a:spcBef>
                <a:spcPts val="0"/>
              </a:spcBef>
              <a:spcAft>
                <a:spcPts val="0"/>
              </a:spcAft>
              <a:buClrTx/>
              <a:buSzTx/>
              <a:buFontTx/>
              <a:defRPr/>
            </a:pPr>
            <a:r>
              <a:rPr lang="zh-CN" altLang="en-US" sz="1200" dirty="0">
                <a:solidFill>
                  <a:schemeClr val="tx1">
                    <a:lumMod val="65000"/>
                    <a:lumOff val="35000"/>
                  </a:schemeClr>
                </a:solidFill>
                <a:latin typeface="微软雅黑" panose="020B0503020204020204" charset="-122"/>
                <a:ea typeface="微软雅黑" panose="020B0503020204020204" charset="-122"/>
                <a:sym typeface="+mn-ea"/>
              </a:rPr>
              <a:t>If they throw stones at you, don’t throw back, use them to build your own foundation instead.If they throw stones at you, don’t throw back.</a:t>
            </a:r>
          </a:p>
        </p:txBody>
      </p:sp>
      <p:sp>
        <p:nvSpPr>
          <p:cNvPr id="4" name="矩形 3"/>
          <p:cNvSpPr/>
          <p:nvPr/>
        </p:nvSpPr>
        <p:spPr>
          <a:xfrm>
            <a:off x="7738110" y="3335020"/>
            <a:ext cx="3078480" cy="2697480"/>
          </a:xfrm>
          <a:prstGeom prst="rect">
            <a:avLst/>
          </a:prstGeom>
          <a:blipFill rotWithShape="1">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Click="0" advTm="1000">
        <p15:prstTrans prst="pageCurlDouble"/>
      </p:transition>
    </mc:Choice>
    <mc:Fallback>
      <p:transition spd="slow" advClick="0"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wipe(left)">
                                      <p:cBhvr>
                                        <p:cTn id="13" dur="500"/>
                                        <p:tgtEl>
                                          <p:spTgt spid="3"/>
                                        </p:tgtEl>
                                      </p:cBhvr>
                                    </p:animEffect>
                                  </p:childTnLst>
                                </p:cTn>
                              </p:par>
                            </p:childTnLst>
                          </p:cTn>
                        </p:par>
                        <p:par>
                          <p:cTn id="14" fill="hold">
                            <p:stCondLst>
                              <p:cond delay="1000"/>
                            </p:stCondLst>
                            <p:childTnLst>
                              <p:par>
                                <p:cTn id="15" presetID="20" presetClass="entr" presetSubtype="0" fill="hold" nodeType="after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edge">
                                      <p:cBhvr>
                                        <p:cTn id="17" dur="500"/>
                                        <p:tgtEl>
                                          <p:spTgt spid="9"/>
                                        </p:tgtEl>
                                      </p:cBhvr>
                                    </p:animEffect>
                                  </p:childTnLst>
                                </p:cTn>
                              </p:par>
                            </p:childTnLst>
                          </p:cTn>
                        </p:par>
                        <p:par>
                          <p:cTn id="18" fill="hold">
                            <p:stCondLst>
                              <p:cond delay="1500"/>
                            </p:stCondLst>
                            <p:childTnLst>
                              <p:par>
                                <p:cTn id="19" presetID="22" presetClass="entr" presetSubtype="1" fill="hold" grpId="0" nodeType="after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wipe(up)">
                                      <p:cBhvr>
                                        <p:cTn id="21" dur="500"/>
                                        <p:tgtEl>
                                          <p:spTgt spid="10"/>
                                        </p:tgtEl>
                                      </p:cBhvr>
                                    </p:animEffect>
                                  </p:childTnLst>
                                </p:cTn>
                              </p:par>
                            </p:childTnLst>
                          </p:cTn>
                        </p:par>
                        <p:par>
                          <p:cTn id="22" fill="hold">
                            <p:stCondLst>
                              <p:cond delay="2000"/>
                            </p:stCondLst>
                            <p:childTnLst>
                              <p:par>
                                <p:cTn id="23" presetID="14" presetClass="entr" presetSubtype="10" fill="hold" grpId="0" nodeType="after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randombar(horizontal)">
                                      <p:cBhvr>
                                        <p:cTn id="25" dur="500"/>
                                        <p:tgtEl>
                                          <p:spTgt spid="7"/>
                                        </p:tgtEl>
                                      </p:cBhvr>
                                    </p:animEffect>
                                  </p:childTnLst>
                                </p:cTn>
                              </p:par>
                            </p:childTnLst>
                          </p:cTn>
                        </p:par>
                        <p:par>
                          <p:cTn id="26" fill="hold">
                            <p:stCondLst>
                              <p:cond delay="2500"/>
                            </p:stCondLst>
                            <p:childTnLst>
                              <p:par>
                                <p:cTn id="27" presetID="12" presetClass="entr" presetSubtype="4" fill="hold" grpId="1" nodeType="afterEffect">
                                  <p:stCondLst>
                                    <p:cond delay="0"/>
                                  </p:stCondLst>
                                  <p:childTnLst>
                                    <p:set>
                                      <p:cBhvr>
                                        <p:cTn id="28" dur="1" fill="hold">
                                          <p:stCondLst>
                                            <p:cond delay="0"/>
                                          </p:stCondLst>
                                        </p:cTn>
                                        <p:tgtEl>
                                          <p:spTgt spid="12293"/>
                                        </p:tgtEl>
                                        <p:attrNameLst>
                                          <p:attrName>style.visibility</p:attrName>
                                        </p:attrNameLst>
                                      </p:cBhvr>
                                      <p:to>
                                        <p:strVal val="visible"/>
                                      </p:to>
                                    </p:set>
                                    <p:anim calcmode="lin" valueType="num">
                                      <p:cBhvr additive="base">
                                        <p:cTn id="29" dur="500"/>
                                        <p:tgtEl>
                                          <p:spTgt spid="12293"/>
                                        </p:tgtEl>
                                        <p:attrNameLst>
                                          <p:attrName>ppt_y</p:attrName>
                                        </p:attrNameLst>
                                      </p:cBhvr>
                                      <p:tavLst>
                                        <p:tav tm="0">
                                          <p:val>
                                            <p:strVal val="#ppt_y+#ppt_h*1.125000"/>
                                          </p:val>
                                        </p:tav>
                                        <p:tav tm="100000">
                                          <p:val>
                                            <p:strVal val="#ppt_y"/>
                                          </p:val>
                                        </p:tav>
                                      </p:tavLst>
                                    </p:anim>
                                    <p:animEffect transition="in" filter="wipe(up)">
                                      <p:cBhvr>
                                        <p:cTn id="30" dur="500"/>
                                        <p:tgtEl>
                                          <p:spTgt spid="12293"/>
                                        </p:tgtEl>
                                      </p:cBhvr>
                                    </p:animEffect>
                                  </p:childTnLst>
                                </p:cTn>
                              </p:par>
                            </p:childTnLst>
                          </p:cTn>
                        </p:par>
                        <p:par>
                          <p:cTn id="31" fill="hold">
                            <p:stCondLst>
                              <p:cond delay="3000"/>
                            </p:stCondLst>
                            <p:childTnLst>
                              <p:par>
                                <p:cTn id="32" presetID="14" presetClass="entr" presetSubtype="10" fill="hold" grpId="0" nodeType="afterEffect">
                                  <p:stCondLst>
                                    <p:cond delay="0"/>
                                  </p:stCondLst>
                                  <p:childTnLst>
                                    <p:set>
                                      <p:cBhvr>
                                        <p:cTn id="33" dur="1" fill="hold">
                                          <p:stCondLst>
                                            <p:cond delay="0"/>
                                          </p:stCondLst>
                                        </p:cTn>
                                        <p:tgtEl>
                                          <p:spTgt spid="4"/>
                                        </p:tgtEl>
                                        <p:attrNameLst>
                                          <p:attrName>style.visibility</p:attrName>
                                        </p:attrNameLst>
                                      </p:cBhvr>
                                      <p:to>
                                        <p:strVal val="visible"/>
                                      </p:to>
                                    </p:set>
                                    <p:animEffect transition="in" filter="randombar(horizontal)">
                                      <p:cBhvr>
                                        <p:cTn id="34" dur="500"/>
                                        <p:tgtEl>
                                          <p:spTgt spid="4"/>
                                        </p:tgtEl>
                                      </p:cBhvr>
                                    </p:animEffect>
                                  </p:childTnLst>
                                </p:cTn>
                              </p:par>
                            </p:childTnLst>
                          </p:cTn>
                        </p:par>
                        <p:par>
                          <p:cTn id="35" fill="hold">
                            <p:stCondLst>
                              <p:cond delay="3500"/>
                            </p:stCondLst>
                            <p:childTnLst>
                              <p:par>
                                <p:cTn id="36" presetID="12" presetClass="entr" presetSubtype="1" fill="hold" grpId="1" nodeType="afterEffect">
                                  <p:stCondLst>
                                    <p:cond delay="0"/>
                                  </p:stCondLst>
                                  <p:childTnLst>
                                    <p:set>
                                      <p:cBhvr>
                                        <p:cTn id="37" dur="1" fill="hold">
                                          <p:stCondLst>
                                            <p:cond delay="0"/>
                                          </p:stCondLst>
                                        </p:cTn>
                                        <p:tgtEl>
                                          <p:spTgt spid="2"/>
                                        </p:tgtEl>
                                        <p:attrNameLst>
                                          <p:attrName>style.visibility</p:attrName>
                                        </p:attrNameLst>
                                      </p:cBhvr>
                                      <p:to>
                                        <p:strVal val="visible"/>
                                      </p:to>
                                    </p:set>
                                    <p:anim calcmode="lin" valueType="num">
                                      <p:cBhvr additive="base">
                                        <p:cTn id="38" dur="500"/>
                                        <p:tgtEl>
                                          <p:spTgt spid="2"/>
                                        </p:tgtEl>
                                        <p:attrNameLst>
                                          <p:attrName>ppt_y</p:attrName>
                                        </p:attrNameLst>
                                      </p:cBhvr>
                                      <p:tavLst>
                                        <p:tav tm="0">
                                          <p:val>
                                            <p:strVal val="#ppt_y-#ppt_h*1.125000"/>
                                          </p:val>
                                        </p:tav>
                                        <p:tav tm="100000">
                                          <p:val>
                                            <p:strVal val="#ppt_y"/>
                                          </p:val>
                                        </p:tav>
                                      </p:tavLst>
                                    </p:anim>
                                    <p:animEffect transition="in" filter="wipe(down)">
                                      <p:cBhvr>
                                        <p:cTn id="3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bldLvl="0" animBg="1"/>
      <p:bldP spid="12293" grpId="0"/>
      <p:bldP spid="12293" grpId="1"/>
      <p:bldP spid="10" grpId="0" bldLvl="0" animBg="1"/>
      <p:bldP spid="7" grpId="0" bldLvl="0" animBg="1"/>
      <p:bldP spid="2" grpId="0"/>
      <p:bldP spid="2" grpId="1"/>
      <p:bldP spid="4" grpId="0" bldLvl="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32"/>
          <p:cNvSpPr txBox="1"/>
          <p:nvPr userDrawn="1"/>
        </p:nvSpPr>
        <p:spPr>
          <a:xfrm>
            <a:off x="348344" y="293371"/>
            <a:ext cx="2423160" cy="345440"/>
          </a:xfrm>
          <a:prstGeom prst="rect">
            <a:avLst/>
          </a:prstGeom>
          <a:noFill/>
        </p:spPr>
        <p:txBody>
          <a:bodyPr wrap="none" lIns="68584" tIns="34292" rIns="68584" bIns="34292">
            <a:spAutoFit/>
          </a:bodyPr>
          <a:lstStyle/>
          <a:p>
            <a:pPr defTabSz="685165">
              <a:defRPr/>
            </a:pPr>
            <a:r>
              <a:rPr lang="zh-CN" altLang="en-US" b="1" dirty="0">
                <a:solidFill>
                  <a:srgbClr val="0E3A87"/>
                </a:solidFill>
                <a:latin typeface="微软雅黑" panose="020B0503020204020204" charset="-122"/>
                <a:ea typeface="微软雅黑" panose="020B0503020204020204" charset="-122"/>
                <a:cs typeface="+mn-ea"/>
                <a:sym typeface="+mn-lt"/>
              </a:rPr>
              <a:t>单击此处输入标题文本</a:t>
            </a:r>
          </a:p>
        </p:txBody>
      </p:sp>
      <p:sp>
        <p:nvSpPr>
          <p:cNvPr id="5" name="矩形 4"/>
          <p:cNvSpPr/>
          <p:nvPr userDrawn="1"/>
        </p:nvSpPr>
        <p:spPr>
          <a:xfrm>
            <a:off x="0" y="257176"/>
            <a:ext cx="160366" cy="417513"/>
          </a:xfrm>
          <a:prstGeom prst="rect">
            <a:avLst/>
          </a:prstGeom>
          <a:solidFill>
            <a:srgbClr val="0E3A87"/>
          </a:solidFill>
          <a:ln>
            <a:noFill/>
          </a:ln>
        </p:spPr>
        <p:style>
          <a:lnRef idx="2">
            <a:schemeClr val="accent1">
              <a:shade val="50000"/>
            </a:schemeClr>
          </a:lnRef>
          <a:fillRef idx="1">
            <a:schemeClr val="accent1"/>
          </a:fillRef>
          <a:effectRef idx="0">
            <a:schemeClr val="accent1"/>
          </a:effectRef>
          <a:fontRef idx="minor">
            <a:schemeClr val="lt1"/>
          </a:fontRef>
        </p:style>
        <p:txBody>
          <a:bodyPr lIns="68584" tIns="34292" rIns="68584" bIns="34292" anchor="ctr"/>
          <a:lstStyle/>
          <a:p>
            <a:pPr algn="ctr" defTabSz="685165">
              <a:defRPr/>
            </a:pPr>
            <a:endParaRPr lang="zh-CN" altLang="en-US" sz="1400" dirty="0">
              <a:solidFill>
                <a:srgbClr val="E7E6E6">
                  <a:lumMod val="50000"/>
                </a:srgbClr>
              </a:solidFill>
              <a:cs typeface="+mn-ea"/>
              <a:sym typeface="+mn-lt"/>
            </a:endParaRPr>
          </a:p>
        </p:txBody>
      </p:sp>
      <p:sp>
        <p:nvSpPr>
          <p:cNvPr id="22" name="等腰三角形 21"/>
          <p:cNvSpPr/>
          <p:nvPr/>
        </p:nvSpPr>
        <p:spPr>
          <a:xfrm>
            <a:off x="3408936" y="3842534"/>
            <a:ext cx="357542" cy="308226"/>
          </a:xfrm>
          <a:prstGeom prst="triangle">
            <a:avLst/>
          </a:prstGeom>
          <a:solidFill>
            <a:srgbClr val="0E3A87">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等腰三角形 44"/>
          <p:cNvSpPr/>
          <p:nvPr/>
        </p:nvSpPr>
        <p:spPr>
          <a:xfrm>
            <a:off x="5917227" y="3842534"/>
            <a:ext cx="357542" cy="308226"/>
          </a:xfrm>
          <a:prstGeom prst="triangle">
            <a:avLst/>
          </a:prstGeom>
          <a:solidFill>
            <a:srgbClr val="0E3A87">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等腰三角形 45"/>
          <p:cNvSpPr/>
          <p:nvPr/>
        </p:nvSpPr>
        <p:spPr>
          <a:xfrm>
            <a:off x="8510731" y="3842534"/>
            <a:ext cx="357542" cy="308226"/>
          </a:xfrm>
          <a:prstGeom prst="triangle">
            <a:avLst/>
          </a:prstGeom>
          <a:solidFill>
            <a:srgbClr val="0E3A87">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1451242" y="1828800"/>
            <a:ext cx="1726058" cy="1726058"/>
            <a:chOff x="1451242" y="1828800"/>
            <a:chExt cx="1726058" cy="1726058"/>
          </a:xfrm>
        </p:grpSpPr>
        <p:sp>
          <p:nvSpPr>
            <p:cNvPr id="4" name="椭圆 3"/>
            <p:cNvSpPr/>
            <p:nvPr/>
          </p:nvSpPr>
          <p:spPr>
            <a:xfrm>
              <a:off x="1451242" y="1828800"/>
              <a:ext cx="1726058" cy="1726058"/>
            </a:xfrm>
            <a:prstGeom prst="ellipse">
              <a:avLst/>
            </a:prstGeom>
            <a:solidFill>
              <a:srgbClr val="0E3A87">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TextBox 76"/>
            <p:cNvSpPr txBox="1"/>
            <p:nvPr/>
          </p:nvSpPr>
          <p:spPr>
            <a:xfrm>
              <a:off x="1706136" y="2688786"/>
              <a:ext cx="1217541" cy="596265"/>
            </a:xfrm>
            <a:prstGeom prst="rect">
              <a:avLst/>
            </a:prstGeom>
            <a:noFill/>
          </p:spPr>
          <p:txBody>
            <a:bodyPr wrap="square" rtlCol="0">
              <a:spAutoFit/>
            </a:bodyPr>
            <a:lstStyle/>
            <a:p>
              <a:pPr algn="ctr"/>
              <a:r>
                <a:rPr lang="zh-CN" altLang="en-US" sz="1600" b="1" dirty="0">
                  <a:solidFill>
                    <a:schemeClr val="bg1"/>
                  </a:solidFill>
                  <a:latin typeface="微软雅黑" panose="020B0503020204020204" charset="-122"/>
                  <a:ea typeface="微软雅黑" panose="020B0503020204020204" charset="-122"/>
                </a:rPr>
                <a:t>单击此处</a:t>
              </a:r>
            </a:p>
            <a:p>
              <a:pPr algn="ctr"/>
              <a:r>
                <a:rPr lang="zh-CN" altLang="en-US" sz="1600" b="1" dirty="0">
                  <a:solidFill>
                    <a:schemeClr val="bg1"/>
                  </a:solidFill>
                  <a:latin typeface="微软雅黑" panose="020B0503020204020204" charset="-122"/>
                  <a:ea typeface="微软雅黑" panose="020B0503020204020204" charset="-122"/>
                </a:rPr>
                <a:t>输入标题</a:t>
              </a:r>
            </a:p>
          </p:txBody>
        </p:sp>
        <p:sp>
          <p:nvSpPr>
            <p:cNvPr id="21" name="TextBox 76"/>
            <p:cNvSpPr txBox="1"/>
            <p:nvPr/>
          </p:nvSpPr>
          <p:spPr>
            <a:xfrm>
              <a:off x="1706136" y="2089113"/>
              <a:ext cx="1217541" cy="548640"/>
            </a:xfrm>
            <a:prstGeom prst="rect">
              <a:avLst/>
            </a:prstGeom>
            <a:noFill/>
          </p:spPr>
          <p:txBody>
            <a:bodyPr wrap="square" rtlCol="0">
              <a:spAutoFit/>
            </a:bodyPr>
            <a:lstStyle/>
            <a:p>
              <a:pPr algn="ctr"/>
              <a:r>
                <a:rPr lang="en-US" altLang="zh-CN" sz="2800" b="1" dirty="0">
                  <a:solidFill>
                    <a:schemeClr val="bg1"/>
                  </a:solidFill>
                  <a:latin typeface="微软雅黑" panose="020B0503020204020204" charset="-122"/>
                  <a:ea typeface="微软雅黑" panose="020B0503020204020204" charset="-122"/>
                </a:rPr>
                <a:t>01</a:t>
              </a:r>
            </a:p>
          </p:txBody>
        </p:sp>
      </p:grpSp>
      <p:grpSp>
        <p:nvGrpSpPr>
          <p:cNvPr id="6" name="组合 5"/>
          <p:cNvGrpSpPr/>
          <p:nvPr/>
        </p:nvGrpSpPr>
        <p:grpSpPr>
          <a:xfrm>
            <a:off x="3972394" y="1828800"/>
            <a:ext cx="1726058" cy="1726058"/>
            <a:chOff x="3972394" y="1828800"/>
            <a:chExt cx="1726058" cy="1726058"/>
          </a:xfrm>
        </p:grpSpPr>
        <p:sp>
          <p:nvSpPr>
            <p:cNvPr id="24" name="椭圆 23"/>
            <p:cNvSpPr/>
            <p:nvPr/>
          </p:nvSpPr>
          <p:spPr>
            <a:xfrm>
              <a:off x="3972394" y="1828800"/>
              <a:ext cx="1726058" cy="1726058"/>
            </a:xfrm>
            <a:prstGeom prst="ellipse">
              <a:avLst/>
            </a:prstGeom>
            <a:solidFill>
              <a:srgbClr val="0E3A87">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TextBox 76"/>
            <p:cNvSpPr txBox="1"/>
            <p:nvPr/>
          </p:nvSpPr>
          <p:spPr>
            <a:xfrm>
              <a:off x="4239988" y="2688786"/>
              <a:ext cx="1217541" cy="596265"/>
            </a:xfrm>
            <a:prstGeom prst="rect">
              <a:avLst/>
            </a:prstGeom>
            <a:noFill/>
          </p:spPr>
          <p:txBody>
            <a:bodyPr wrap="square" rtlCol="0">
              <a:spAutoFit/>
            </a:bodyPr>
            <a:lstStyle/>
            <a:p>
              <a:pPr algn="ctr"/>
              <a:r>
                <a:rPr lang="zh-CN" altLang="en-US" sz="1600" b="1" dirty="0">
                  <a:solidFill>
                    <a:schemeClr val="bg1"/>
                  </a:solidFill>
                  <a:latin typeface="微软雅黑" panose="020B0503020204020204" charset="-122"/>
                  <a:ea typeface="微软雅黑" panose="020B0503020204020204" charset="-122"/>
                  <a:sym typeface="+mn-ea"/>
                </a:rPr>
                <a:t>单击此处</a:t>
              </a:r>
              <a:endParaRPr lang="zh-CN" altLang="en-US" sz="1600" b="1" dirty="0">
                <a:solidFill>
                  <a:schemeClr val="bg1"/>
                </a:solidFill>
                <a:latin typeface="微软雅黑" panose="020B0503020204020204" charset="-122"/>
                <a:ea typeface="微软雅黑" panose="020B0503020204020204" charset="-122"/>
              </a:endParaRPr>
            </a:p>
            <a:p>
              <a:pPr algn="ctr"/>
              <a:r>
                <a:rPr lang="zh-CN" altLang="en-US" sz="1600" b="1" dirty="0">
                  <a:solidFill>
                    <a:schemeClr val="bg1"/>
                  </a:solidFill>
                  <a:latin typeface="微软雅黑" panose="020B0503020204020204" charset="-122"/>
                  <a:ea typeface="微软雅黑" panose="020B0503020204020204" charset="-122"/>
                  <a:sym typeface="+mn-ea"/>
                </a:rPr>
                <a:t>输入标题</a:t>
              </a:r>
              <a:endParaRPr lang="zh-CN" altLang="en-US" sz="1600" dirty="0">
                <a:solidFill>
                  <a:srgbClr val="303135"/>
                </a:solidFill>
                <a:latin typeface="微软雅黑" panose="020B0503020204020204" charset="-122"/>
                <a:ea typeface="微软雅黑" panose="020B0503020204020204" charset="-122"/>
              </a:endParaRPr>
            </a:p>
          </p:txBody>
        </p:sp>
        <p:sp>
          <p:nvSpPr>
            <p:cNvPr id="26" name="TextBox 76"/>
            <p:cNvSpPr txBox="1"/>
            <p:nvPr/>
          </p:nvSpPr>
          <p:spPr>
            <a:xfrm>
              <a:off x="4226653" y="2089113"/>
              <a:ext cx="1217541" cy="548640"/>
            </a:xfrm>
            <a:prstGeom prst="rect">
              <a:avLst/>
            </a:prstGeom>
            <a:noFill/>
          </p:spPr>
          <p:txBody>
            <a:bodyPr wrap="square" rtlCol="0">
              <a:spAutoFit/>
            </a:bodyPr>
            <a:lstStyle/>
            <a:p>
              <a:pPr algn="ctr"/>
              <a:r>
                <a:rPr lang="en-US" altLang="zh-CN" sz="2800" b="1" dirty="0">
                  <a:solidFill>
                    <a:schemeClr val="bg1"/>
                  </a:solidFill>
                  <a:latin typeface="微软雅黑" panose="020B0503020204020204" charset="-122"/>
                  <a:ea typeface="微软雅黑" panose="020B0503020204020204" charset="-122"/>
                </a:rPr>
                <a:t>02</a:t>
              </a:r>
            </a:p>
          </p:txBody>
        </p:sp>
      </p:grpSp>
      <p:grpSp>
        <p:nvGrpSpPr>
          <p:cNvPr id="7" name="组合 6"/>
          <p:cNvGrpSpPr/>
          <p:nvPr/>
        </p:nvGrpSpPr>
        <p:grpSpPr>
          <a:xfrm>
            <a:off x="6493546" y="1828800"/>
            <a:ext cx="1726058" cy="1726058"/>
            <a:chOff x="6493546" y="1828800"/>
            <a:chExt cx="1726058" cy="1726058"/>
          </a:xfrm>
        </p:grpSpPr>
        <p:sp>
          <p:nvSpPr>
            <p:cNvPr id="28" name="椭圆 27"/>
            <p:cNvSpPr/>
            <p:nvPr/>
          </p:nvSpPr>
          <p:spPr>
            <a:xfrm>
              <a:off x="6493546" y="1828800"/>
              <a:ext cx="1726058" cy="1726058"/>
            </a:xfrm>
            <a:prstGeom prst="ellipse">
              <a:avLst/>
            </a:prstGeom>
            <a:solidFill>
              <a:srgbClr val="0E3A87">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TextBox 76"/>
            <p:cNvSpPr txBox="1"/>
            <p:nvPr/>
          </p:nvSpPr>
          <p:spPr>
            <a:xfrm>
              <a:off x="6748440" y="2688786"/>
              <a:ext cx="1217541" cy="596265"/>
            </a:xfrm>
            <a:prstGeom prst="rect">
              <a:avLst/>
            </a:prstGeom>
            <a:noFill/>
          </p:spPr>
          <p:txBody>
            <a:bodyPr wrap="square" rtlCol="0">
              <a:spAutoFit/>
            </a:bodyPr>
            <a:lstStyle/>
            <a:p>
              <a:pPr algn="ctr"/>
              <a:r>
                <a:rPr lang="zh-CN" altLang="en-US" sz="1600" b="1" dirty="0">
                  <a:solidFill>
                    <a:schemeClr val="bg1"/>
                  </a:solidFill>
                  <a:latin typeface="微软雅黑" panose="020B0503020204020204" charset="-122"/>
                  <a:ea typeface="微软雅黑" panose="020B0503020204020204" charset="-122"/>
                  <a:sym typeface="+mn-ea"/>
                </a:rPr>
                <a:t>单击此处</a:t>
              </a:r>
              <a:endParaRPr lang="zh-CN" altLang="en-US" sz="1600" b="1" dirty="0">
                <a:solidFill>
                  <a:schemeClr val="bg1"/>
                </a:solidFill>
                <a:latin typeface="微软雅黑" panose="020B0503020204020204" charset="-122"/>
                <a:ea typeface="微软雅黑" panose="020B0503020204020204" charset="-122"/>
              </a:endParaRPr>
            </a:p>
            <a:p>
              <a:pPr algn="ctr"/>
              <a:r>
                <a:rPr lang="zh-CN" altLang="en-US" sz="1600" b="1" dirty="0">
                  <a:solidFill>
                    <a:schemeClr val="bg1"/>
                  </a:solidFill>
                  <a:latin typeface="微软雅黑" panose="020B0503020204020204" charset="-122"/>
                  <a:ea typeface="微软雅黑" panose="020B0503020204020204" charset="-122"/>
                  <a:sym typeface="+mn-ea"/>
                </a:rPr>
                <a:t>输入标题</a:t>
              </a:r>
              <a:endParaRPr lang="zh-CN" altLang="en-US" sz="1600" dirty="0">
                <a:solidFill>
                  <a:srgbClr val="303135"/>
                </a:solidFill>
                <a:latin typeface="微软雅黑" panose="020B0503020204020204" charset="-122"/>
                <a:ea typeface="微软雅黑" panose="020B0503020204020204" charset="-122"/>
              </a:endParaRPr>
            </a:p>
          </p:txBody>
        </p:sp>
        <p:sp>
          <p:nvSpPr>
            <p:cNvPr id="30" name="TextBox 76"/>
            <p:cNvSpPr txBox="1"/>
            <p:nvPr/>
          </p:nvSpPr>
          <p:spPr>
            <a:xfrm>
              <a:off x="6747805" y="2089113"/>
              <a:ext cx="1217541" cy="548640"/>
            </a:xfrm>
            <a:prstGeom prst="rect">
              <a:avLst/>
            </a:prstGeom>
            <a:noFill/>
          </p:spPr>
          <p:txBody>
            <a:bodyPr wrap="square" rtlCol="0">
              <a:spAutoFit/>
            </a:bodyPr>
            <a:lstStyle/>
            <a:p>
              <a:pPr algn="ctr"/>
              <a:r>
                <a:rPr lang="en-US" altLang="zh-CN" sz="2800" b="1" dirty="0">
                  <a:solidFill>
                    <a:schemeClr val="bg1"/>
                  </a:solidFill>
                  <a:latin typeface="微软雅黑" panose="020B0503020204020204" charset="-122"/>
                  <a:ea typeface="微软雅黑" panose="020B0503020204020204" charset="-122"/>
                </a:rPr>
                <a:t>03</a:t>
              </a:r>
            </a:p>
          </p:txBody>
        </p:sp>
      </p:grpSp>
      <p:grpSp>
        <p:nvGrpSpPr>
          <p:cNvPr id="8" name="组合 7"/>
          <p:cNvGrpSpPr/>
          <p:nvPr/>
        </p:nvGrpSpPr>
        <p:grpSpPr>
          <a:xfrm>
            <a:off x="9014699" y="1828800"/>
            <a:ext cx="1726058" cy="1726058"/>
            <a:chOff x="9014699" y="1828800"/>
            <a:chExt cx="1726058" cy="1726058"/>
          </a:xfrm>
        </p:grpSpPr>
        <p:sp>
          <p:nvSpPr>
            <p:cNvPr id="32" name="椭圆 31"/>
            <p:cNvSpPr/>
            <p:nvPr/>
          </p:nvSpPr>
          <p:spPr>
            <a:xfrm>
              <a:off x="9014699" y="1828800"/>
              <a:ext cx="1726058" cy="1726058"/>
            </a:xfrm>
            <a:prstGeom prst="ellipse">
              <a:avLst/>
            </a:prstGeom>
            <a:solidFill>
              <a:srgbClr val="0E3A87">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TextBox 76"/>
            <p:cNvSpPr txBox="1"/>
            <p:nvPr/>
          </p:nvSpPr>
          <p:spPr>
            <a:xfrm>
              <a:off x="9268958" y="2688786"/>
              <a:ext cx="1217541" cy="596265"/>
            </a:xfrm>
            <a:prstGeom prst="rect">
              <a:avLst/>
            </a:prstGeom>
            <a:noFill/>
          </p:spPr>
          <p:txBody>
            <a:bodyPr wrap="square" rtlCol="0">
              <a:spAutoFit/>
            </a:bodyPr>
            <a:lstStyle/>
            <a:p>
              <a:pPr algn="ctr"/>
              <a:r>
                <a:rPr lang="zh-CN" altLang="en-US" sz="1600" b="1" dirty="0">
                  <a:solidFill>
                    <a:schemeClr val="bg1"/>
                  </a:solidFill>
                  <a:latin typeface="微软雅黑" panose="020B0503020204020204" charset="-122"/>
                  <a:ea typeface="微软雅黑" panose="020B0503020204020204" charset="-122"/>
                  <a:sym typeface="+mn-ea"/>
                </a:rPr>
                <a:t>单击此处</a:t>
              </a:r>
              <a:endParaRPr lang="zh-CN" altLang="en-US" sz="1600" b="1" dirty="0">
                <a:solidFill>
                  <a:schemeClr val="bg1"/>
                </a:solidFill>
                <a:latin typeface="微软雅黑" panose="020B0503020204020204" charset="-122"/>
                <a:ea typeface="微软雅黑" panose="020B0503020204020204" charset="-122"/>
              </a:endParaRPr>
            </a:p>
            <a:p>
              <a:pPr algn="ctr"/>
              <a:r>
                <a:rPr lang="zh-CN" altLang="en-US" sz="1600" b="1" dirty="0">
                  <a:solidFill>
                    <a:schemeClr val="bg1"/>
                  </a:solidFill>
                  <a:latin typeface="微软雅黑" panose="020B0503020204020204" charset="-122"/>
                  <a:ea typeface="微软雅黑" panose="020B0503020204020204" charset="-122"/>
                  <a:sym typeface="+mn-ea"/>
                </a:rPr>
                <a:t>输入标题</a:t>
              </a:r>
              <a:endParaRPr lang="zh-CN" altLang="en-US" sz="1600" dirty="0">
                <a:solidFill>
                  <a:schemeClr val="tx1">
                    <a:lumMod val="50000"/>
                    <a:lumOff val="50000"/>
                  </a:schemeClr>
                </a:solidFill>
                <a:latin typeface="微软雅黑" panose="020B0503020204020204" charset="-122"/>
                <a:ea typeface="微软雅黑" panose="020B0503020204020204" charset="-122"/>
              </a:endParaRPr>
            </a:p>
          </p:txBody>
        </p:sp>
        <p:sp>
          <p:nvSpPr>
            <p:cNvPr id="34" name="TextBox 76"/>
            <p:cNvSpPr txBox="1"/>
            <p:nvPr/>
          </p:nvSpPr>
          <p:spPr>
            <a:xfrm>
              <a:off x="9268958" y="2101813"/>
              <a:ext cx="1217541" cy="548640"/>
            </a:xfrm>
            <a:prstGeom prst="rect">
              <a:avLst/>
            </a:prstGeom>
            <a:noFill/>
          </p:spPr>
          <p:txBody>
            <a:bodyPr wrap="square" rtlCol="0">
              <a:spAutoFit/>
            </a:bodyPr>
            <a:lstStyle/>
            <a:p>
              <a:pPr algn="ctr"/>
              <a:r>
                <a:rPr lang="en-US" altLang="zh-CN" sz="2800" b="1" dirty="0">
                  <a:solidFill>
                    <a:schemeClr val="bg1"/>
                  </a:solidFill>
                  <a:latin typeface="微软雅黑" panose="020B0503020204020204" charset="-122"/>
                  <a:ea typeface="微软雅黑" panose="020B0503020204020204" charset="-122"/>
                </a:rPr>
                <a:t>04</a:t>
              </a:r>
            </a:p>
          </p:txBody>
        </p:sp>
      </p:grpSp>
      <p:cxnSp>
        <p:nvCxnSpPr>
          <p:cNvPr id="18" name="直接连接符 17"/>
          <p:cNvCxnSpPr>
            <a:stCxn id="4" idx="4"/>
          </p:cNvCxnSpPr>
          <p:nvPr/>
        </p:nvCxnSpPr>
        <p:spPr>
          <a:xfrm>
            <a:off x="2314271" y="3554858"/>
            <a:ext cx="0" cy="595902"/>
          </a:xfrm>
          <a:prstGeom prst="line">
            <a:avLst/>
          </a:prstGeom>
          <a:ln w="19050">
            <a:solidFill>
              <a:srgbClr val="0E3A87">
                <a:alpha val="70000"/>
              </a:srgbClr>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a:off x="4848283" y="3554858"/>
            <a:ext cx="0" cy="595902"/>
          </a:xfrm>
          <a:prstGeom prst="line">
            <a:avLst/>
          </a:prstGeom>
          <a:ln w="19050">
            <a:solidFill>
              <a:srgbClr val="0E3A87">
                <a:alpha val="70000"/>
              </a:srgbClr>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a:off x="7356575" y="3554858"/>
            <a:ext cx="0" cy="595902"/>
          </a:xfrm>
          <a:prstGeom prst="line">
            <a:avLst/>
          </a:prstGeom>
          <a:ln w="19050">
            <a:solidFill>
              <a:srgbClr val="0E3A87">
                <a:alpha val="70000"/>
              </a:srgbClr>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a:off x="9877728" y="3554858"/>
            <a:ext cx="0" cy="595902"/>
          </a:xfrm>
          <a:prstGeom prst="line">
            <a:avLst/>
          </a:prstGeom>
          <a:ln w="19050">
            <a:solidFill>
              <a:srgbClr val="0E3A87">
                <a:alpha val="70000"/>
              </a:srgbClr>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a:off x="1303963" y="4150760"/>
            <a:ext cx="9586644" cy="0"/>
          </a:xfrm>
          <a:prstGeom prst="line">
            <a:avLst/>
          </a:prstGeom>
          <a:ln w="19050">
            <a:solidFill>
              <a:srgbClr val="0E3A87">
                <a:alpha val="70000"/>
              </a:srgbClr>
            </a:solidFill>
          </a:ln>
          <a:effectLst>
            <a:outerShdw blurRad="6350" dist="254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47" name="TextBox 76"/>
          <p:cNvSpPr txBox="1"/>
          <p:nvPr/>
        </p:nvSpPr>
        <p:spPr>
          <a:xfrm>
            <a:off x="4988560" y="4620895"/>
            <a:ext cx="2214880" cy="417830"/>
          </a:xfrm>
          <a:prstGeom prst="rect">
            <a:avLst/>
          </a:prstGeom>
          <a:noFill/>
        </p:spPr>
        <p:txBody>
          <a:bodyPr wrap="none" rtlCol="0">
            <a:spAutoFit/>
          </a:bodyPr>
          <a:lstStyle/>
          <a:p>
            <a:pPr algn="ctr"/>
            <a:r>
              <a:rPr lang="zh-CN" altLang="en-US" sz="2000" b="1" dirty="0">
                <a:solidFill>
                  <a:srgbClr val="0E3A87"/>
                </a:solidFill>
                <a:latin typeface="微软雅黑" panose="020B0503020204020204" charset="-122"/>
                <a:ea typeface="微软雅黑" panose="020B0503020204020204" charset="-122"/>
              </a:rPr>
              <a:t>单击此处输入标题</a:t>
            </a:r>
          </a:p>
        </p:txBody>
      </p:sp>
      <p:sp>
        <p:nvSpPr>
          <p:cNvPr id="48" name="文本框 47"/>
          <p:cNvSpPr txBox="1"/>
          <p:nvPr/>
        </p:nvSpPr>
        <p:spPr>
          <a:xfrm>
            <a:off x="1304290" y="5082540"/>
            <a:ext cx="9585325" cy="922020"/>
          </a:xfrm>
          <a:prstGeom prst="rect">
            <a:avLst/>
          </a:prstGeom>
          <a:noFill/>
        </p:spPr>
        <p:txBody>
          <a:bodyPr wrap="square" rtlCol="0">
            <a:spAutoFit/>
          </a:bodyPr>
          <a:lstStyle/>
          <a:p>
            <a:pPr algn="ctr" fontAlgn="auto">
              <a:lnSpc>
                <a:spcPct val="150000"/>
              </a:lnSpc>
            </a:pPr>
            <a:r>
              <a:rPr lang="zh-CN" altLang="en-US" sz="1200" dirty="0">
                <a:solidFill>
                  <a:schemeClr val="bg1">
                    <a:lumMod val="50000"/>
                  </a:schemeClr>
                </a:solidFill>
                <a:latin typeface="微软雅黑" panose="020B0503020204020204" charset="-122"/>
                <a:ea typeface="微软雅黑" panose="020B0503020204020204" charset="-122"/>
                <a:sym typeface="+mn-ea"/>
              </a:rPr>
              <a:t>If they throw stones at you, don’t throw back, use them to build your own foundation instead.If they throw stones at you, don’t throw back, use them to build your own foundation instead.If they throw stones at you, don’t throw back, use them to build your own foundation instead.</a:t>
            </a:r>
            <a:endParaRPr lang="en-US" altLang="zh-CN" sz="1200" dirty="0">
              <a:solidFill>
                <a:schemeClr val="tx1">
                  <a:lumMod val="75000"/>
                  <a:lumOff val="25000"/>
                </a:schemeClr>
              </a:solidFill>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Click="0" advTm="1000">
        <p15:prstTrans prst="pageCurlDouble"/>
      </p:transition>
    </mc:Choice>
    <mc:Fallback>
      <p:transition spd="slow" advClick="0"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wipe(left)">
                                      <p:cBhvr>
                                        <p:cTn id="13" dur="500"/>
                                        <p:tgtEl>
                                          <p:spTgt spid="3"/>
                                        </p:tgtEl>
                                      </p:cBhvr>
                                    </p:animEffect>
                                  </p:childTnLst>
                                </p:cTn>
                              </p:par>
                            </p:childTnLst>
                          </p:cTn>
                        </p:par>
                        <p:par>
                          <p:cTn id="14" fill="hold">
                            <p:stCondLst>
                              <p:cond delay="1000"/>
                            </p:stCondLst>
                            <p:childTnLst>
                              <p:par>
                                <p:cTn id="15" presetID="22" presetClass="entr" presetSubtype="8" fill="hold" nodeType="afterEffect">
                                  <p:stCondLst>
                                    <p:cond delay="0"/>
                                  </p:stCondLst>
                                  <p:childTnLst>
                                    <p:set>
                                      <p:cBhvr>
                                        <p:cTn id="16" dur="1" fill="hold">
                                          <p:stCondLst>
                                            <p:cond delay="0"/>
                                          </p:stCondLst>
                                        </p:cTn>
                                        <p:tgtEl>
                                          <p:spTgt spid="44"/>
                                        </p:tgtEl>
                                        <p:attrNameLst>
                                          <p:attrName>style.visibility</p:attrName>
                                        </p:attrNameLst>
                                      </p:cBhvr>
                                      <p:to>
                                        <p:strVal val="visible"/>
                                      </p:to>
                                    </p:set>
                                    <p:animEffect transition="in" filter="wipe(left)">
                                      <p:cBhvr>
                                        <p:cTn id="17" dur="500"/>
                                        <p:tgtEl>
                                          <p:spTgt spid="44"/>
                                        </p:tgtEl>
                                      </p:cBhvr>
                                    </p:animEffect>
                                  </p:childTnLst>
                                </p:cTn>
                              </p:par>
                            </p:childTnLst>
                          </p:cTn>
                        </p:par>
                        <p:par>
                          <p:cTn id="18" fill="hold">
                            <p:stCondLst>
                              <p:cond delay="1500"/>
                            </p:stCondLst>
                            <p:childTnLst>
                              <p:par>
                                <p:cTn id="19" presetID="22" presetClass="entr" presetSubtype="4" fill="hold" nodeType="after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wipe(down)">
                                      <p:cBhvr>
                                        <p:cTn id="21" dur="500"/>
                                        <p:tgtEl>
                                          <p:spTgt spid="18"/>
                                        </p:tgtEl>
                                      </p:cBhvr>
                                    </p:animEffect>
                                  </p:childTnLst>
                                </p:cTn>
                              </p:par>
                            </p:childTnLst>
                          </p:cTn>
                        </p:par>
                        <p:par>
                          <p:cTn id="22" fill="hold">
                            <p:stCondLst>
                              <p:cond delay="2000"/>
                            </p:stCondLst>
                            <p:childTnLst>
                              <p:par>
                                <p:cTn id="23" presetID="35" presetClass="entr" presetSubtype="0" fill="hold" nodeType="after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fade">
                                      <p:cBhvr>
                                        <p:cTn id="25" dur="500"/>
                                        <p:tgtEl>
                                          <p:spTgt spid="2"/>
                                        </p:tgtEl>
                                      </p:cBhvr>
                                    </p:animEffect>
                                    <p:anim calcmode="lin" valueType="num">
                                      <p:cBhvr>
                                        <p:cTn id="26" dur="500" fill="hold"/>
                                        <p:tgtEl>
                                          <p:spTgt spid="2"/>
                                        </p:tgtEl>
                                        <p:attrNameLst>
                                          <p:attrName>style.rotation</p:attrName>
                                        </p:attrNameLst>
                                      </p:cBhvr>
                                      <p:tavLst>
                                        <p:tav tm="0">
                                          <p:val>
                                            <p:fltVal val="720"/>
                                          </p:val>
                                        </p:tav>
                                        <p:tav tm="100000">
                                          <p:val>
                                            <p:fltVal val="0"/>
                                          </p:val>
                                        </p:tav>
                                      </p:tavLst>
                                    </p:anim>
                                    <p:anim calcmode="lin" valueType="num">
                                      <p:cBhvr>
                                        <p:cTn id="27" dur="500" fill="hold"/>
                                        <p:tgtEl>
                                          <p:spTgt spid="2"/>
                                        </p:tgtEl>
                                        <p:attrNameLst>
                                          <p:attrName>ppt_h</p:attrName>
                                        </p:attrNameLst>
                                      </p:cBhvr>
                                      <p:tavLst>
                                        <p:tav tm="0">
                                          <p:val>
                                            <p:fltVal val="0"/>
                                          </p:val>
                                        </p:tav>
                                        <p:tav tm="100000">
                                          <p:val>
                                            <p:strVal val="#ppt_h"/>
                                          </p:val>
                                        </p:tav>
                                      </p:tavLst>
                                    </p:anim>
                                    <p:anim calcmode="lin" valueType="num">
                                      <p:cBhvr>
                                        <p:cTn id="28" dur="500" fill="hold"/>
                                        <p:tgtEl>
                                          <p:spTgt spid="2"/>
                                        </p:tgtEl>
                                        <p:attrNameLst>
                                          <p:attrName>ppt_w</p:attrName>
                                        </p:attrNameLst>
                                      </p:cBhvr>
                                      <p:tavLst>
                                        <p:tav tm="0">
                                          <p:val>
                                            <p:fltVal val="0"/>
                                          </p:val>
                                        </p:tav>
                                        <p:tav tm="100000">
                                          <p:val>
                                            <p:strVal val="#ppt_w"/>
                                          </p:val>
                                        </p:tav>
                                      </p:tavLst>
                                    </p:anim>
                                  </p:childTnLst>
                                </p:cTn>
                              </p:par>
                              <p:par>
                                <p:cTn id="29" presetID="22" presetClass="entr" presetSubtype="4" fill="hold" grpId="0" nodeType="with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wipe(down)">
                                      <p:cBhvr>
                                        <p:cTn id="31" dur="500"/>
                                        <p:tgtEl>
                                          <p:spTgt spid="22"/>
                                        </p:tgtEl>
                                      </p:cBhvr>
                                    </p:animEffect>
                                  </p:childTnLst>
                                </p:cTn>
                              </p:par>
                            </p:childTnLst>
                          </p:cTn>
                        </p:par>
                        <p:par>
                          <p:cTn id="32" fill="hold">
                            <p:stCondLst>
                              <p:cond delay="2500"/>
                            </p:stCondLst>
                            <p:childTnLst>
                              <p:par>
                                <p:cTn id="33" presetID="22" presetClass="entr" presetSubtype="4" fill="hold" nodeType="afterEffect">
                                  <p:stCondLst>
                                    <p:cond delay="0"/>
                                  </p:stCondLst>
                                  <p:childTnLst>
                                    <p:set>
                                      <p:cBhvr>
                                        <p:cTn id="34" dur="1" fill="hold">
                                          <p:stCondLst>
                                            <p:cond delay="0"/>
                                          </p:stCondLst>
                                        </p:cTn>
                                        <p:tgtEl>
                                          <p:spTgt spid="41"/>
                                        </p:tgtEl>
                                        <p:attrNameLst>
                                          <p:attrName>style.visibility</p:attrName>
                                        </p:attrNameLst>
                                      </p:cBhvr>
                                      <p:to>
                                        <p:strVal val="visible"/>
                                      </p:to>
                                    </p:set>
                                    <p:animEffect transition="in" filter="wipe(down)">
                                      <p:cBhvr>
                                        <p:cTn id="35" dur="500"/>
                                        <p:tgtEl>
                                          <p:spTgt spid="41"/>
                                        </p:tgtEl>
                                      </p:cBhvr>
                                    </p:animEffect>
                                  </p:childTnLst>
                                </p:cTn>
                              </p:par>
                            </p:childTnLst>
                          </p:cTn>
                        </p:par>
                        <p:par>
                          <p:cTn id="36" fill="hold">
                            <p:stCondLst>
                              <p:cond delay="3000"/>
                            </p:stCondLst>
                            <p:childTnLst>
                              <p:par>
                                <p:cTn id="37" presetID="35" presetClass="entr" presetSubtype="0" fill="hold" nodeType="afterEffect">
                                  <p:stCondLst>
                                    <p:cond delay="0"/>
                                  </p:stCondLst>
                                  <p:childTnLst>
                                    <p:set>
                                      <p:cBhvr>
                                        <p:cTn id="38" dur="1" fill="hold">
                                          <p:stCondLst>
                                            <p:cond delay="0"/>
                                          </p:stCondLst>
                                        </p:cTn>
                                        <p:tgtEl>
                                          <p:spTgt spid="6"/>
                                        </p:tgtEl>
                                        <p:attrNameLst>
                                          <p:attrName>style.visibility</p:attrName>
                                        </p:attrNameLst>
                                      </p:cBhvr>
                                      <p:to>
                                        <p:strVal val="visible"/>
                                      </p:to>
                                    </p:set>
                                    <p:animEffect transition="in" filter="fade">
                                      <p:cBhvr>
                                        <p:cTn id="39" dur="500"/>
                                        <p:tgtEl>
                                          <p:spTgt spid="6"/>
                                        </p:tgtEl>
                                      </p:cBhvr>
                                    </p:animEffect>
                                    <p:anim calcmode="lin" valueType="num">
                                      <p:cBhvr>
                                        <p:cTn id="40" dur="500" fill="hold"/>
                                        <p:tgtEl>
                                          <p:spTgt spid="6"/>
                                        </p:tgtEl>
                                        <p:attrNameLst>
                                          <p:attrName>style.rotation</p:attrName>
                                        </p:attrNameLst>
                                      </p:cBhvr>
                                      <p:tavLst>
                                        <p:tav tm="0">
                                          <p:val>
                                            <p:fltVal val="720"/>
                                          </p:val>
                                        </p:tav>
                                        <p:tav tm="100000">
                                          <p:val>
                                            <p:fltVal val="0"/>
                                          </p:val>
                                        </p:tav>
                                      </p:tavLst>
                                    </p:anim>
                                    <p:anim calcmode="lin" valueType="num">
                                      <p:cBhvr>
                                        <p:cTn id="41" dur="500" fill="hold"/>
                                        <p:tgtEl>
                                          <p:spTgt spid="6"/>
                                        </p:tgtEl>
                                        <p:attrNameLst>
                                          <p:attrName>ppt_h</p:attrName>
                                        </p:attrNameLst>
                                      </p:cBhvr>
                                      <p:tavLst>
                                        <p:tav tm="0">
                                          <p:val>
                                            <p:fltVal val="0"/>
                                          </p:val>
                                        </p:tav>
                                        <p:tav tm="100000">
                                          <p:val>
                                            <p:strVal val="#ppt_h"/>
                                          </p:val>
                                        </p:tav>
                                      </p:tavLst>
                                    </p:anim>
                                    <p:anim calcmode="lin" valueType="num">
                                      <p:cBhvr>
                                        <p:cTn id="42" dur="500" fill="hold"/>
                                        <p:tgtEl>
                                          <p:spTgt spid="6"/>
                                        </p:tgtEl>
                                        <p:attrNameLst>
                                          <p:attrName>ppt_w</p:attrName>
                                        </p:attrNameLst>
                                      </p:cBhvr>
                                      <p:tavLst>
                                        <p:tav tm="0">
                                          <p:val>
                                            <p:fltVal val="0"/>
                                          </p:val>
                                        </p:tav>
                                        <p:tav tm="100000">
                                          <p:val>
                                            <p:strVal val="#ppt_w"/>
                                          </p:val>
                                        </p:tav>
                                      </p:tavLst>
                                    </p:anim>
                                  </p:childTnLst>
                                </p:cTn>
                              </p:par>
                              <p:par>
                                <p:cTn id="43" presetID="22" presetClass="entr" presetSubtype="4" fill="hold" grpId="0" nodeType="withEffect">
                                  <p:stCondLst>
                                    <p:cond delay="0"/>
                                  </p:stCondLst>
                                  <p:childTnLst>
                                    <p:set>
                                      <p:cBhvr>
                                        <p:cTn id="44" dur="1" fill="hold">
                                          <p:stCondLst>
                                            <p:cond delay="0"/>
                                          </p:stCondLst>
                                        </p:cTn>
                                        <p:tgtEl>
                                          <p:spTgt spid="45"/>
                                        </p:tgtEl>
                                        <p:attrNameLst>
                                          <p:attrName>style.visibility</p:attrName>
                                        </p:attrNameLst>
                                      </p:cBhvr>
                                      <p:to>
                                        <p:strVal val="visible"/>
                                      </p:to>
                                    </p:set>
                                    <p:animEffect transition="in" filter="wipe(down)">
                                      <p:cBhvr>
                                        <p:cTn id="45" dur="500"/>
                                        <p:tgtEl>
                                          <p:spTgt spid="45"/>
                                        </p:tgtEl>
                                      </p:cBhvr>
                                    </p:animEffect>
                                  </p:childTnLst>
                                </p:cTn>
                              </p:par>
                            </p:childTnLst>
                          </p:cTn>
                        </p:par>
                        <p:par>
                          <p:cTn id="46" fill="hold">
                            <p:stCondLst>
                              <p:cond delay="3500"/>
                            </p:stCondLst>
                            <p:childTnLst>
                              <p:par>
                                <p:cTn id="47" presetID="22" presetClass="entr" presetSubtype="4" fill="hold" nodeType="afterEffect">
                                  <p:stCondLst>
                                    <p:cond delay="0"/>
                                  </p:stCondLst>
                                  <p:childTnLst>
                                    <p:set>
                                      <p:cBhvr>
                                        <p:cTn id="48" dur="1" fill="hold">
                                          <p:stCondLst>
                                            <p:cond delay="0"/>
                                          </p:stCondLst>
                                        </p:cTn>
                                        <p:tgtEl>
                                          <p:spTgt spid="42"/>
                                        </p:tgtEl>
                                        <p:attrNameLst>
                                          <p:attrName>style.visibility</p:attrName>
                                        </p:attrNameLst>
                                      </p:cBhvr>
                                      <p:to>
                                        <p:strVal val="visible"/>
                                      </p:to>
                                    </p:set>
                                    <p:animEffect transition="in" filter="wipe(down)">
                                      <p:cBhvr>
                                        <p:cTn id="49" dur="500"/>
                                        <p:tgtEl>
                                          <p:spTgt spid="42"/>
                                        </p:tgtEl>
                                      </p:cBhvr>
                                    </p:animEffect>
                                  </p:childTnLst>
                                </p:cTn>
                              </p:par>
                            </p:childTnLst>
                          </p:cTn>
                        </p:par>
                        <p:par>
                          <p:cTn id="50" fill="hold">
                            <p:stCondLst>
                              <p:cond delay="4000"/>
                            </p:stCondLst>
                            <p:childTnLst>
                              <p:par>
                                <p:cTn id="51" presetID="35" presetClass="entr" presetSubtype="0" fill="hold" nodeType="afterEffect">
                                  <p:stCondLst>
                                    <p:cond delay="0"/>
                                  </p:stCondLst>
                                  <p:childTnLst>
                                    <p:set>
                                      <p:cBhvr>
                                        <p:cTn id="52" dur="1" fill="hold">
                                          <p:stCondLst>
                                            <p:cond delay="0"/>
                                          </p:stCondLst>
                                        </p:cTn>
                                        <p:tgtEl>
                                          <p:spTgt spid="7"/>
                                        </p:tgtEl>
                                        <p:attrNameLst>
                                          <p:attrName>style.visibility</p:attrName>
                                        </p:attrNameLst>
                                      </p:cBhvr>
                                      <p:to>
                                        <p:strVal val="visible"/>
                                      </p:to>
                                    </p:set>
                                    <p:animEffect transition="in" filter="fade">
                                      <p:cBhvr>
                                        <p:cTn id="53" dur="500"/>
                                        <p:tgtEl>
                                          <p:spTgt spid="7"/>
                                        </p:tgtEl>
                                      </p:cBhvr>
                                    </p:animEffect>
                                    <p:anim calcmode="lin" valueType="num">
                                      <p:cBhvr>
                                        <p:cTn id="54" dur="500" fill="hold"/>
                                        <p:tgtEl>
                                          <p:spTgt spid="7"/>
                                        </p:tgtEl>
                                        <p:attrNameLst>
                                          <p:attrName>style.rotation</p:attrName>
                                        </p:attrNameLst>
                                      </p:cBhvr>
                                      <p:tavLst>
                                        <p:tav tm="0">
                                          <p:val>
                                            <p:fltVal val="720"/>
                                          </p:val>
                                        </p:tav>
                                        <p:tav tm="100000">
                                          <p:val>
                                            <p:fltVal val="0"/>
                                          </p:val>
                                        </p:tav>
                                      </p:tavLst>
                                    </p:anim>
                                    <p:anim calcmode="lin" valueType="num">
                                      <p:cBhvr>
                                        <p:cTn id="55" dur="500" fill="hold"/>
                                        <p:tgtEl>
                                          <p:spTgt spid="7"/>
                                        </p:tgtEl>
                                        <p:attrNameLst>
                                          <p:attrName>ppt_h</p:attrName>
                                        </p:attrNameLst>
                                      </p:cBhvr>
                                      <p:tavLst>
                                        <p:tav tm="0">
                                          <p:val>
                                            <p:fltVal val="0"/>
                                          </p:val>
                                        </p:tav>
                                        <p:tav tm="100000">
                                          <p:val>
                                            <p:strVal val="#ppt_h"/>
                                          </p:val>
                                        </p:tav>
                                      </p:tavLst>
                                    </p:anim>
                                    <p:anim calcmode="lin" valueType="num">
                                      <p:cBhvr>
                                        <p:cTn id="56" dur="500" fill="hold"/>
                                        <p:tgtEl>
                                          <p:spTgt spid="7"/>
                                        </p:tgtEl>
                                        <p:attrNameLst>
                                          <p:attrName>ppt_w</p:attrName>
                                        </p:attrNameLst>
                                      </p:cBhvr>
                                      <p:tavLst>
                                        <p:tav tm="0">
                                          <p:val>
                                            <p:fltVal val="0"/>
                                          </p:val>
                                        </p:tav>
                                        <p:tav tm="100000">
                                          <p:val>
                                            <p:strVal val="#ppt_w"/>
                                          </p:val>
                                        </p:tav>
                                      </p:tavLst>
                                    </p:anim>
                                  </p:childTnLst>
                                </p:cTn>
                              </p:par>
                              <p:par>
                                <p:cTn id="57" presetID="22" presetClass="entr" presetSubtype="4" fill="hold" grpId="0" nodeType="withEffect">
                                  <p:stCondLst>
                                    <p:cond delay="0"/>
                                  </p:stCondLst>
                                  <p:childTnLst>
                                    <p:set>
                                      <p:cBhvr>
                                        <p:cTn id="58" dur="1" fill="hold">
                                          <p:stCondLst>
                                            <p:cond delay="0"/>
                                          </p:stCondLst>
                                        </p:cTn>
                                        <p:tgtEl>
                                          <p:spTgt spid="46"/>
                                        </p:tgtEl>
                                        <p:attrNameLst>
                                          <p:attrName>style.visibility</p:attrName>
                                        </p:attrNameLst>
                                      </p:cBhvr>
                                      <p:to>
                                        <p:strVal val="visible"/>
                                      </p:to>
                                    </p:set>
                                    <p:animEffect transition="in" filter="wipe(down)">
                                      <p:cBhvr>
                                        <p:cTn id="59" dur="500"/>
                                        <p:tgtEl>
                                          <p:spTgt spid="46"/>
                                        </p:tgtEl>
                                      </p:cBhvr>
                                    </p:animEffect>
                                  </p:childTnLst>
                                </p:cTn>
                              </p:par>
                            </p:childTnLst>
                          </p:cTn>
                        </p:par>
                        <p:par>
                          <p:cTn id="60" fill="hold">
                            <p:stCondLst>
                              <p:cond delay="4500"/>
                            </p:stCondLst>
                            <p:childTnLst>
                              <p:par>
                                <p:cTn id="61" presetID="22" presetClass="entr" presetSubtype="4" fill="hold" nodeType="afterEffect">
                                  <p:stCondLst>
                                    <p:cond delay="0"/>
                                  </p:stCondLst>
                                  <p:childTnLst>
                                    <p:set>
                                      <p:cBhvr>
                                        <p:cTn id="62" dur="1" fill="hold">
                                          <p:stCondLst>
                                            <p:cond delay="0"/>
                                          </p:stCondLst>
                                        </p:cTn>
                                        <p:tgtEl>
                                          <p:spTgt spid="43"/>
                                        </p:tgtEl>
                                        <p:attrNameLst>
                                          <p:attrName>style.visibility</p:attrName>
                                        </p:attrNameLst>
                                      </p:cBhvr>
                                      <p:to>
                                        <p:strVal val="visible"/>
                                      </p:to>
                                    </p:set>
                                    <p:animEffect transition="in" filter="wipe(down)">
                                      <p:cBhvr>
                                        <p:cTn id="63" dur="500"/>
                                        <p:tgtEl>
                                          <p:spTgt spid="43"/>
                                        </p:tgtEl>
                                      </p:cBhvr>
                                    </p:animEffect>
                                  </p:childTnLst>
                                </p:cTn>
                              </p:par>
                            </p:childTnLst>
                          </p:cTn>
                        </p:par>
                        <p:par>
                          <p:cTn id="64" fill="hold">
                            <p:stCondLst>
                              <p:cond delay="5000"/>
                            </p:stCondLst>
                            <p:childTnLst>
                              <p:par>
                                <p:cTn id="65" presetID="35" presetClass="entr" presetSubtype="0" fill="hold" nodeType="afterEffect">
                                  <p:stCondLst>
                                    <p:cond delay="0"/>
                                  </p:stCondLst>
                                  <p:childTnLst>
                                    <p:set>
                                      <p:cBhvr>
                                        <p:cTn id="66" dur="1" fill="hold">
                                          <p:stCondLst>
                                            <p:cond delay="0"/>
                                          </p:stCondLst>
                                        </p:cTn>
                                        <p:tgtEl>
                                          <p:spTgt spid="8"/>
                                        </p:tgtEl>
                                        <p:attrNameLst>
                                          <p:attrName>style.visibility</p:attrName>
                                        </p:attrNameLst>
                                      </p:cBhvr>
                                      <p:to>
                                        <p:strVal val="visible"/>
                                      </p:to>
                                    </p:set>
                                    <p:animEffect transition="in" filter="fade">
                                      <p:cBhvr>
                                        <p:cTn id="67" dur="500"/>
                                        <p:tgtEl>
                                          <p:spTgt spid="8"/>
                                        </p:tgtEl>
                                      </p:cBhvr>
                                    </p:animEffect>
                                    <p:anim calcmode="lin" valueType="num">
                                      <p:cBhvr>
                                        <p:cTn id="68" dur="500" fill="hold"/>
                                        <p:tgtEl>
                                          <p:spTgt spid="8"/>
                                        </p:tgtEl>
                                        <p:attrNameLst>
                                          <p:attrName>style.rotation</p:attrName>
                                        </p:attrNameLst>
                                      </p:cBhvr>
                                      <p:tavLst>
                                        <p:tav tm="0">
                                          <p:val>
                                            <p:fltVal val="720"/>
                                          </p:val>
                                        </p:tav>
                                        <p:tav tm="100000">
                                          <p:val>
                                            <p:fltVal val="0"/>
                                          </p:val>
                                        </p:tav>
                                      </p:tavLst>
                                    </p:anim>
                                    <p:anim calcmode="lin" valueType="num">
                                      <p:cBhvr>
                                        <p:cTn id="69" dur="500" fill="hold"/>
                                        <p:tgtEl>
                                          <p:spTgt spid="8"/>
                                        </p:tgtEl>
                                        <p:attrNameLst>
                                          <p:attrName>ppt_h</p:attrName>
                                        </p:attrNameLst>
                                      </p:cBhvr>
                                      <p:tavLst>
                                        <p:tav tm="0">
                                          <p:val>
                                            <p:fltVal val="0"/>
                                          </p:val>
                                        </p:tav>
                                        <p:tav tm="100000">
                                          <p:val>
                                            <p:strVal val="#ppt_h"/>
                                          </p:val>
                                        </p:tav>
                                      </p:tavLst>
                                    </p:anim>
                                    <p:anim calcmode="lin" valueType="num">
                                      <p:cBhvr>
                                        <p:cTn id="70" dur="500" fill="hold"/>
                                        <p:tgtEl>
                                          <p:spTgt spid="8"/>
                                        </p:tgtEl>
                                        <p:attrNameLst>
                                          <p:attrName>ppt_w</p:attrName>
                                        </p:attrNameLst>
                                      </p:cBhvr>
                                      <p:tavLst>
                                        <p:tav tm="0">
                                          <p:val>
                                            <p:fltVal val="0"/>
                                          </p:val>
                                        </p:tav>
                                        <p:tav tm="100000">
                                          <p:val>
                                            <p:strVal val="#ppt_w"/>
                                          </p:val>
                                        </p:tav>
                                      </p:tavLst>
                                    </p:anim>
                                  </p:childTnLst>
                                </p:cTn>
                              </p:par>
                            </p:childTnLst>
                          </p:cTn>
                        </p:par>
                        <p:par>
                          <p:cTn id="71" fill="hold">
                            <p:stCondLst>
                              <p:cond delay="5500"/>
                            </p:stCondLst>
                            <p:childTnLst>
                              <p:par>
                                <p:cTn id="72" presetID="12" presetClass="entr" presetSubtype="4" fill="hold" grpId="0" nodeType="afterEffect">
                                  <p:stCondLst>
                                    <p:cond delay="0"/>
                                  </p:stCondLst>
                                  <p:childTnLst>
                                    <p:set>
                                      <p:cBhvr>
                                        <p:cTn id="73" dur="1" fill="hold">
                                          <p:stCondLst>
                                            <p:cond delay="0"/>
                                          </p:stCondLst>
                                        </p:cTn>
                                        <p:tgtEl>
                                          <p:spTgt spid="47"/>
                                        </p:tgtEl>
                                        <p:attrNameLst>
                                          <p:attrName>style.visibility</p:attrName>
                                        </p:attrNameLst>
                                      </p:cBhvr>
                                      <p:to>
                                        <p:strVal val="visible"/>
                                      </p:to>
                                    </p:set>
                                    <p:anim calcmode="lin" valueType="num">
                                      <p:cBhvr additive="base">
                                        <p:cTn id="74" dur="500"/>
                                        <p:tgtEl>
                                          <p:spTgt spid="47"/>
                                        </p:tgtEl>
                                        <p:attrNameLst>
                                          <p:attrName>ppt_y</p:attrName>
                                        </p:attrNameLst>
                                      </p:cBhvr>
                                      <p:tavLst>
                                        <p:tav tm="0">
                                          <p:val>
                                            <p:strVal val="#ppt_y+#ppt_h*1.125000"/>
                                          </p:val>
                                        </p:tav>
                                        <p:tav tm="100000">
                                          <p:val>
                                            <p:strVal val="#ppt_y"/>
                                          </p:val>
                                        </p:tav>
                                      </p:tavLst>
                                    </p:anim>
                                    <p:animEffect transition="in" filter="wipe(up)">
                                      <p:cBhvr>
                                        <p:cTn id="75" dur="500"/>
                                        <p:tgtEl>
                                          <p:spTgt spid="47"/>
                                        </p:tgtEl>
                                      </p:cBhvr>
                                    </p:animEffect>
                                  </p:childTnLst>
                                </p:cTn>
                              </p:par>
                              <p:par>
                                <p:cTn id="76" presetID="12" presetClass="entr" presetSubtype="4" fill="hold" grpId="0" nodeType="withEffect">
                                  <p:stCondLst>
                                    <p:cond delay="0"/>
                                  </p:stCondLst>
                                  <p:childTnLst>
                                    <p:set>
                                      <p:cBhvr>
                                        <p:cTn id="77" dur="1" fill="hold">
                                          <p:stCondLst>
                                            <p:cond delay="0"/>
                                          </p:stCondLst>
                                        </p:cTn>
                                        <p:tgtEl>
                                          <p:spTgt spid="48"/>
                                        </p:tgtEl>
                                        <p:attrNameLst>
                                          <p:attrName>style.visibility</p:attrName>
                                        </p:attrNameLst>
                                      </p:cBhvr>
                                      <p:to>
                                        <p:strVal val="visible"/>
                                      </p:to>
                                    </p:set>
                                    <p:anim calcmode="lin" valueType="num">
                                      <p:cBhvr additive="base">
                                        <p:cTn id="78" dur="500"/>
                                        <p:tgtEl>
                                          <p:spTgt spid="48"/>
                                        </p:tgtEl>
                                        <p:attrNameLst>
                                          <p:attrName>ppt_y</p:attrName>
                                        </p:attrNameLst>
                                      </p:cBhvr>
                                      <p:tavLst>
                                        <p:tav tm="0">
                                          <p:val>
                                            <p:strVal val="#ppt_y+#ppt_h*1.125000"/>
                                          </p:val>
                                        </p:tav>
                                        <p:tav tm="100000">
                                          <p:val>
                                            <p:strVal val="#ppt_y"/>
                                          </p:val>
                                        </p:tav>
                                      </p:tavLst>
                                    </p:anim>
                                    <p:animEffect transition="in" filter="wipe(up)">
                                      <p:cBhvr>
                                        <p:cTn id="79"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bldLvl="0" animBg="1"/>
      <p:bldP spid="22" grpId="0" bldLvl="0" animBg="1"/>
      <p:bldP spid="45" grpId="0" bldLvl="0" animBg="1"/>
      <p:bldP spid="46" grpId="0" bldLvl="0" animBg="1"/>
      <p:bldP spid="47" grpId="0"/>
      <p:bldP spid="4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32"/>
          <p:cNvSpPr txBox="1"/>
          <p:nvPr userDrawn="1"/>
        </p:nvSpPr>
        <p:spPr>
          <a:xfrm>
            <a:off x="348344" y="293371"/>
            <a:ext cx="2423160" cy="345440"/>
          </a:xfrm>
          <a:prstGeom prst="rect">
            <a:avLst/>
          </a:prstGeom>
          <a:noFill/>
        </p:spPr>
        <p:txBody>
          <a:bodyPr wrap="none" lIns="68584" tIns="34292" rIns="68584" bIns="34292">
            <a:spAutoFit/>
          </a:bodyPr>
          <a:lstStyle/>
          <a:p>
            <a:pPr defTabSz="685165">
              <a:defRPr/>
            </a:pPr>
            <a:r>
              <a:rPr lang="zh-CN" altLang="en-US" b="1" dirty="0">
                <a:solidFill>
                  <a:srgbClr val="0E3A87"/>
                </a:solidFill>
                <a:latin typeface="微软雅黑" panose="020B0503020204020204" charset="-122"/>
                <a:ea typeface="微软雅黑" panose="020B0503020204020204" charset="-122"/>
                <a:cs typeface="+mn-ea"/>
                <a:sym typeface="+mn-lt"/>
              </a:rPr>
              <a:t>单击此处输入标题文本</a:t>
            </a:r>
          </a:p>
        </p:txBody>
      </p:sp>
      <p:sp>
        <p:nvSpPr>
          <p:cNvPr id="5" name="矩形 4"/>
          <p:cNvSpPr/>
          <p:nvPr userDrawn="1"/>
        </p:nvSpPr>
        <p:spPr>
          <a:xfrm>
            <a:off x="0" y="257176"/>
            <a:ext cx="160366" cy="417513"/>
          </a:xfrm>
          <a:prstGeom prst="rect">
            <a:avLst/>
          </a:prstGeom>
          <a:solidFill>
            <a:srgbClr val="0E3A87"/>
          </a:solidFill>
          <a:ln>
            <a:noFill/>
          </a:ln>
        </p:spPr>
        <p:style>
          <a:lnRef idx="2">
            <a:schemeClr val="accent1">
              <a:shade val="50000"/>
            </a:schemeClr>
          </a:lnRef>
          <a:fillRef idx="1">
            <a:schemeClr val="accent1"/>
          </a:fillRef>
          <a:effectRef idx="0">
            <a:schemeClr val="accent1"/>
          </a:effectRef>
          <a:fontRef idx="minor">
            <a:schemeClr val="lt1"/>
          </a:fontRef>
        </p:style>
        <p:txBody>
          <a:bodyPr lIns="68584" tIns="34292" rIns="68584" bIns="34292" anchor="ctr"/>
          <a:lstStyle/>
          <a:p>
            <a:pPr algn="ctr" defTabSz="685165">
              <a:defRPr/>
            </a:pPr>
            <a:endParaRPr lang="zh-CN" altLang="en-US" sz="1400" dirty="0">
              <a:solidFill>
                <a:srgbClr val="E7E6E6">
                  <a:lumMod val="50000"/>
                </a:srgbClr>
              </a:solidFill>
              <a:cs typeface="+mn-ea"/>
              <a:sym typeface="+mn-lt"/>
            </a:endParaRPr>
          </a:p>
        </p:txBody>
      </p:sp>
      <p:sp>
        <p:nvSpPr>
          <p:cNvPr id="7" name="矩形 6"/>
          <p:cNvSpPr/>
          <p:nvPr/>
        </p:nvSpPr>
        <p:spPr>
          <a:xfrm>
            <a:off x="918298" y="2721239"/>
            <a:ext cx="2075380" cy="2075380"/>
          </a:xfrm>
          <a:prstGeom prst="rect">
            <a:avLst/>
          </a:prstGeom>
          <a:blipFill dpi="0" rotWithShape="1">
            <a:blip r:embed="rId3"/>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0" name="直接连接符 19"/>
          <p:cNvCxnSpPr/>
          <p:nvPr/>
        </p:nvCxnSpPr>
        <p:spPr>
          <a:xfrm>
            <a:off x="918298" y="2511894"/>
            <a:ext cx="4899825" cy="0"/>
          </a:xfrm>
          <a:prstGeom prst="line">
            <a:avLst/>
          </a:prstGeom>
          <a:ln w="12700">
            <a:solidFill>
              <a:srgbClr val="0E3A87"/>
            </a:solidFill>
          </a:ln>
          <a:effectLst>
            <a:outerShdw blurRad="6350" dist="254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5" name="TextBox 76"/>
          <p:cNvSpPr txBox="1"/>
          <p:nvPr/>
        </p:nvSpPr>
        <p:spPr>
          <a:xfrm>
            <a:off x="903693" y="2115991"/>
            <a:ext cx="2214880" cy="352425"/>
          </a:xfrm>
          <a:prstGeom prst="rect">
            <a:avLst/>
          </a:prstGeom>
          <a:noFill/>
        </p:spPr>
        <p:txBody>
          <a:bodyPr wrap="none" rtlCol="0">
            <a:spAutoFit/>
          </a:bodyPr>
          <a:lstStyle/>
          <a:p>
            <a:pPr algn="l"/>
            <a:r>
              <a:rPr lang="zh-CN" altLang="en-US" sz="1600" b="1" dirty="0">
                <a:solidFill>
                  <a:srgbClr val="0E3A87"/>
                </a:solidFill>
                <a:latin typeface="微软雅黑" panose="020B0503020204020204" charset="-122"/>
                <a:ea typeface="微软雅黑" panose="020B0503020204020204" charset="-122"/>
                <a:sym typeface="+mn-ea"/>
              </a:rPr>
              <a:t>单击此处输入标题文本</a:t>
            </a:r>
          </a:p>
        </p:txBody>
      </p:sp>
      <p:sp>
        <p:nvSpPr>
          <p:cNvPr id="26" name="文本框 25"/>
          <p:cNvSpPr txBox="1"/>
          <p:nvPr/>
        </p:nvSpPr>
        <p:spPr>
          <a:xfrm>
            <a:off x="3048635" y="2663190"/>
            <a:ext cx="2769870" cy="1426845"/>
          </a:xfrm>
          <a:prstGeom prst="rect">
            <a:avLst/>
          </a:prstGeom>
          <a:noFill/>
        </p:spPr>
        <p:txBody>
          <a:bodyPr wrap="square" rtlCol="0">
            <a:spAutoFit/>
          </a:bodyPr>
          <a:lstStyle/>
          <a:p>
            <a:pPr algn="l">
              <a:lnSpc>
                <a:spcPct val="130000"/>
              </a:lnSpc>
            </a:pPr>
            <a:r>
              <a:rPr lang="zh-CN" altLang="en-US" sz="1200" dirty="0">
                <a:solidFill>
                  <a:schemeClr val="tx1">
                    <a:lumMod val="65000"/>
                    <a:lumOff val="35000"/>
                  </a:schemeClr>
                </a:solidFill>
                <a:latin typeface="微软雅黑" panose="020B0503020204020204" charset="-122"/>
                <a:ea typeface="微软雅黑" panose="020B0503020204020204" charset="-122"/>
                <a:sym typeface="+mn-ea"/>
              </a:rPr>
              <a:t>If they throw stones at you, don’t throw back, use them to build your own foundation instead.</a:t>
            </a:r>
            <a:r>
              <a:rPr lang="zh-CN" altLang="en-US" sz="1050" dirty="0">
                <a:solidFill>
                  <a:schemeClr val="tx1">
                    <a:lumMod val="65000"/>
                    <a:lumOff val="35000"/>
                  </a:schemeClr>
                </a:solidFill>
                <a:latin typeface="微软雅黑" panose="020B0503020204020204" charset="-122"/>
                <a:ea typeface="微软雅黑" panose="020B0503020204020204" charset="-122"/>
                <a:sym typeface="+mn-ea"/>
              </a:rPr>
              <a:t>If they throw stones at you, don’t throw back, use them to build your own foundation instead.</a:t>
            </a:r>
          </a:p>
        </p:txBody>
      </p:sp>
      <p:sp>
        <p:nvSpPr>
          <p:cNvPr id="9" name="圆角矩形 8"/>
          <p:cNvSpPr/>
          <p:nvPr/>
        </p:nvSpPr>
        <p:spPr>
          <a:xfrm>
            <a:off x="3118342" y="4473578"/>
            <a:ext cx="840159" cy="323041"/>
          </a:xfrm>
          <a:prstGeom prst="roundRect">
            <a:avLst/>
          </a:prstGeom>
          <a:noFill/>
          <a:ln w="12700">
            <a:solidFill>
              <a:srgbClr val="0E3A8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rgbClr val="0E3A87"/>
                </a:solidFill>
                <a:latin typeface="微软雅黑" panose="020B0503020204020204" charset="-122"/>
                <a:ea typeface="微软雅黑" panose="020B0503020204020204" charset="-122"/>
              </a:rPr>
              <a:t>输入文本</a:t>
            </a:r>
          </a:p>
        </p:txBody>
      </p:sp>
      <p:sp>
        <p:nvSpPr>
          <p:cNvPr id="31" name="矩形 30"/>
          <p:cNvSpPr/>
          <p:nvPr/>
        </p:nvSpPr>
        <p:spPr>
          <a:xfrm>
            <a:off x="6373876" y="2721239"/>
            <a:ext cx="2075380" cy="2075380"/>
          </a:xfrm>
          <a:prstGeom prst="rect">
            <a:avLst/>
          </a:prstGeom>
          <a:blipFill dpi="0" rotWithShape="1">
            <a:blip r:embed="rId4"/>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2" name="直接连接符 31"/>
          <p:cNvCxnSpPr/>
          <p:nvPr/>
        </p:nvCxnSpPr>
        <p:spPr>
          <a:xfrm>
            <a:off x="6373876" y="2511894"/>
            <a:ext cx="4899825" cy="0"/>
          </a:xfrm>
          <a:prstGeom prst="line">
            <a:avLst/>
          </a:prstGeom>
          <a:ln w="12700">
            <a:solidFill>
              <a:srgbClr val="0E3A87"/>
            </a:solidFill>
          </a:ln>
          <a:effectLst>
            <a:outerShdw blurRad="6350" dist="254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33" name="TextBox 76"/>
          <p:cNvSpPr txBox="1"/>
          <p:nvPr/>
        </p:nvSpPr>
        <p:spPr>
          <a:xfrm>
            <a:off x="6373876" y="2115991"/>
            <a:ext cx="2214880" cy="352425"/>
          </a:xfrm>
          <a:prstGeom prst="rect">
            <a:avLst/>
          </a:prstGeom>
          <a:noFill/>
        </p:spPr>
        <p:txBody>
          <a:bodyPr wrap="none" rtlCol="0">
            <a:spAutoFit/>
          </a:bodyPr>
          <a:lstStyle/>
          <a:p>
            <a:pPr algn="l"/>
            <a:r>
              <a:rPr lang="zh-CN" altLang="en-US" sz="1600" b="1" dirty="0">
                <a:solidFill>
                  <a:srgbClr val="0E3A87"/>
                </a:solidFill>
                <a:latin typeface="微软雅黑" panose="020B0503020204020204" charset="-122"/>
                <a:ea typeface="微软雅黑" panose="020B0503020204020204" charset="-122"/>
                <a:sym typeface="+mn-ea"/>
              </a:rPr>
              <a:t>单击此处输入标题文本</a:t>
            </a:r>
          </a:p>
        </p:txBody>
      </p:sp>
      <p:sp>
        <p:nvSpPr>
          <p:cNvPr id="34" name="文本框 33"/>
          <p:cNvSpPr txBox="1"/>
          <p:nvPr/>
        </p:nvSpPr>
        <p:spPr>
          <a:xfrm>
            <a:off x="8504555" y="2663190"/>
            <a:ext cx="2769235" cy="1426845"/>
          </a:xfrm>
          <a:prstGeom prst="rect">
            <a:avLst/>
          </a:prstGeom>
          <a:noFill/>
        </p:spPr>
        <p:txBody>
          <a:bodyPr wrap="square" rtlCol="0">
            <a:spAutoFit/>
          </a:bodyPr>
          <a:lstStyle/>
          <a:p>
            <a:pPr algn="l">
              <a:lnSpc>
                <a:spcPct val="130000"/>
              </a:lnSpc>
            </a:pPr>
            <a:r>
              <a:rPr lang="zh-CN" altLang="en-US" sz="1200" dirty="0">
                <a:solidFill>
                  <a:schemeClr val="tx1">
                    <a:lumMod val="65000"/>
                    <a:lumOff val="35000"/>
                  </a:schemeClr>
                </a:solidFill>
                <a:latin typeface="微软雅黑" panose="020B0503020204020204" charset="-122"/>
                <a:ea typeface="微软雅黑" panose="020B0503020204020204" charset="-122"/>
                <a:sym typeface="+mn-ea"/>
              </a:rPr>
              <a:t>If they throw stones at you, don’t throw back, use them to build your own foundation instead.</a:t>
            </a:r>
            <a:r>
              <a:rPr lang="zh-CN" altLang="en-US" sz="1050" dirty="0">
                <a:solidFill>
                  <a:schemeClr val="tx1">
                    <a:lumMod val="65000"/>
                    <a:lumOff val="35000"/>
                  </a:schemeClr>
                </a:solidFill>
                <a:latin typeface="微软雅黑" panose="020B0503020204020204" charset="-122"/>
                <a:ea typeface="微软雅黑" panose="020B0503020204020204" charset="-122"/>
                <a:sym typeface="+mn-ea"/>
              </a:rPr>
              <a:t>If they throw stones at you, don’t throw back, use them to build your own foundation instead.</a:t>
            </a:r>
          </a:p>
        </p:txBody>
      </p:sp>
      <p:sp>
        <p:nvSpPr>
          <p:cNvPr id="35" name="圆角矩形 34"/>
          <p:cNvSpPr/>
          <p:nvPr/>
        </p:nvSpPr>
        <p:spPr>
          <a:xfrm>
            <a:off x="8573920" y="4473578"/>
            <a:ext cx="840159" cy="323041"/>
          </a:xfrm>
          <a:prstGeom prst="roundRect">
            <a:avLst/>
          </a:prstGeom>
          <a:noFill/>
          <a:ln w="12700">
            <a:solidFill>
              <a:srgbClr val="0E3A8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rgbClr val="0E3A87"/>
                </a:solidFill>
                <a:latin typeface="微软雅黑" panose="020B0503020204020204" charset="-122"/>
                <a:ea typeface="微软雅黑" panose="020B0503020204020204" charset="-122"/>
                <a:sym typeface="+mn-ea"/>
              </a:rPr>
              <a:t>输入文本</a:t>
            </a: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Click="0" advTm="1000">
        <p15:prstTrans prst="pageCurlDouble"/>
      </p:transition>
    </mc:Choice>
    <mc:Fallback>
      <p:transition spd="slow" advClick="0"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wipe(left)">
                                      <p:cBhvr>
                                        <p:cTn id="13" dur="500"/>
                                        <p:tgtEl>
                                          <p:spTgt spid="3"/>
                                        </p:tgtEl>
                                      </p:cBhvr>
                                    </p:animEffect>
                                  </p:childTnLst>
                                </p:cTn>
                              </p:par>
                            </p:childTnLst>
                          </p:cTn>
                        </p:par>
                        <p:par>
                          <p:cTn id="14" fill="hold">
                            <p:stCondLst>
                              <p:cond delay="1000"/>
                            </p:stCondLst>
                            <p:childTnLst>
                              <p:par>
                                <p:cTn id="15" presetID="22" presetClass="entr" presetSubtype="8" fill="hold" grpId="0" nodeType="after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wipe(left)">
                                      <p:cBhvr>
                                        <p:cTn id="17" dur="500"/>
                                        <p:tgtEl>
                                          <p:spTgt spid="25"/>
                                        </p:tgtEl>
                                      </p:cBhvr>
                                    </p:animEffect>
                                  </p:childTnLst>
                                </p:cTn>
                              </p:par>
                            </p:childTnLst>
                          </p:cTn>
                        </p:par>
                        <p:par>
                          <p:cTn id="18" fill="hold">
                            <p:stCondLst>
                              <p:cond delay="1500"/>
                            </p:stCondLst>
                            <p:childTnLst>
                              <p:par>
                                <p:cTn id="19" presetID="22" presetClass="entr" presetSubtype="8" fill="hold" nodeType="after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wipe(left)">
                                      <p:cBhvr>
                                        <p:cTn id="21" dur="500"/>
                                        <p:tgtEl>
                                          <p:spTgt spid="20"/>
                                        </p:tgtEl>
                                      </p:cBhvr>
                                    </p:animEffect>
                                  </p:childTnLst>
                                </p:cTn>
                              </p:par>
                            </p:childTnLst>
                          </p:cTn>
                        </p:par>
                        <p:par>
                          <p:cTn id="22" fill="hold">
                            <p:stCondLst>
                              <p:cond delay="2000"/>
                            </p:stCondLst>
                            <p:childTnLst>
                              <p:par>
                                <p:cTn id="23" presetID="14" presetClass="entr" presetSubtype="5" fill="hold" grpId="0" nodeType="after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randombar(vertical)">
                                      <p:cBhvr>
                                        <p:cTn id="25" dur="500"/>
                                        <p:tgtEl>
                                          <p:spTgt spid="7"/>
                                        </p:tgtEl>
                                      </p:cBhvr>
                                    </p:animEffect>
                                  </p:childTnLst>
                                </p:cTn>
                              </p:par>
                            </p:childTnLst>
                          </p:cTn>
                        </p:par>
                        <p:par>
                          <p:cTn id="26" fill="hold">
                            <p:stCondLst>
                              <p:cond delay="2500"/>
                            </p:stCondLst>
                            <p:childTnLst>
                              <p:par>
                                <p:cTn id="27" presetID="12" presetClass="entr" presetSubtype="4" fill="hold" grpId="0" nodeType="afterEffect">
                                  <p:stCondLst>
                                    <p:cond delay="0"/>
                                  </p:stCondLst>
                                  <p:childTnLst>
                                    <p:set>
                                      <p:cBhvr>
                                        <p:cTn id="28" dur="1" fill="hold">
                                          <p:stCondLst>
                                            <p:cond delay="0"/>
                                          </p:stCondLst>
                                        </p:cTn>
                                        <p:tgtEl>
                                          <p:spTgt spid="26"/>
                                        </p:tgtEl>
                                        <p:attrNameLst>
                                          <p:attrName>style.visibility</p:attrName>
                                        </p:attrNameLst>
                                      </p:cBhvr>
                                      <p:to>
                                        <p:strVal val="visible"/>
                                      </p:to>
                                    </p:set>
                                    <p:anim calcmode="lin" valueType="num">
                                      <p:cBhvr additive="base">
                                        <p:cTn id="29" dur="500"/>
                                        <p:tgtEl>
                                          <p:spTgt spid="26"/>
                                        </p:tgtEl>
                                        <p:attrNameLst>
                                          <p:attrName>ppt_y</p:attrName>
                                        </p:attrNameLst>
                                      </p:cBhvr>
                                      <p:tavLst>
                                        <p:tav tm="0">
                                          <p:val>
                                            <p:strVal val="#ppt_y+#ppt_h*1.125000"/>
                                          </p:val>
                                        </p:tav>
                                        <p:tav tm="100000">
                                          <p:val>
                                            <p:strVal val="#ppt_y"/>
                                          </p:val>
                                        </p:tav>
                                      </p:tavLst>
                                    </p:anim>
                                    <p:animEffect transition="in" filter="wipe(up)">
                                      <p:cBhvr>
                                        <p:cTn id="30" dur="500"/>
                                        <p:tgtEl>
                                          <p:spTgt spid="26"/>
                                        </p:tgtEl>
                                      </p:cBhvr>
                                    </p:animEffect>
                                  </p:childTnLst>
                                </p:cTn>
                              </p:par>
                            </p:childTnLst>
                          </p:cTn>
                        </p:par>
                        <p:par>
                          <p:cTn id="31" fill="hold">
                            <p:stCondLst>
                              <p:cond delay="3000"/>
                            </p:stCondLst>
                            <p:childTnLst>
                              <p:par>
                                <p:cTn id="32" presetID="53" presetClass="entr" presetSubtype="16" fill="hold" grpId="0" nodeType="afterEffect">
                                  <p:stCondLst>
                                    <p:cond delay="0"/>
                                  </p:stCondLst>
                                  <p:childTnLst>
                                    <p:set>
                                      <p:cBhvr>
                                        <p:cTn id="33" dur="1" fill="hold">
                                          <p:stCondLst>
                                            <p:cond delay="0"/>
                                          </p:stCondLst>
                                        </p:cTn>
                                        <p:tgtEl>
                                          <p:spTgt spid="9"/>
                                        </p:tgtEl>
                                        <p:attrNameLst>
                                          <p:attrName>style.visibility</p:attrName>
                                        </p:attrNameLst>
                                      </p:cBhvr>
                                      <p:to>
                                        <p:strVal val="visible"/>
                                      </p:to>
                                    </p:set>
                                    <p:anim calcmode="lin" valueType="num">
                                      <p:cBhvr>
                                        <p:cTn id="34" dur="500" fill="hold"/>
                                        <p:tgtEl>
                                          <p:spTgt spid="9"/>
                                        </p:tgtEl>
                                        <p:attrNameLst>
                                          <p:attrName>ppt_w</p:attrName>
                                        </p:attrNameLst>
                                      </p:cBhvr>
                                      <p:tavLst>
                                        <p:tav tm="0">
                                          <p:val>
                                            <p:fltVal val="0"/>
                                          </p:val>
                                        </p:tav>
                                        <p:tav tm="100000">
                                          <p:val>
                                            <p:strVal val="#ppt_w"/>
                                          </p:val>
                                        </p:tav>
                                      </p:tavLst>
                                    </p:anim>
                                    <p:anim calcmode="lin" valueType="num">
                                      <p:cBhvr>
                                        <p:cTn id="35" dur="500" fill="hold"/>
                                        <p:tgtEl>
                                          <p:spTgt spid="9"/>
                                        </p:tgtEl>
                                        <p:attrNameLst>
                                          <p:attrName>ppt_h</p:attrName>
                                        </p:attrNameLst>
                                      </p:cBhvr>
                                      <p:tavLst>
                                        <p:tav tm="0">
                                          <p:val>
                                            <p:fltVal val="0"/>
                                          </p:val>
                                        </p:tav>
                                        <p:tav tm="100000">
                                          <p:val>
                                            <p:strVal val="#ppt_h"/>
                                          </p:val>
                                        </p:tav>
                                      </p:tavLst>
                                    </p:anim>
                                    <p:animEffect transition="in" filter="fade">
                                      <p:cBhvr>
                                        <p:cTn id="36" dur="500"/>
                                        <p:tgtEl>
                                          <p:spTgt spid="9"/>
                                        </p:tgtEl>
                                      </p:cBhvr>
                                    </p:animEffect>
                                  </p:childTnLst>
                                </p:cTn>
                              </p:par>
                            </p:childTnLst>
                          </p:cTn>
                        </p:par>
                        <p:par>
                          <p:cTn id="37" fill="hold">
                            <p:stCondLst>
                              <p:cond delay="3500"/>
                            </p:stCondLst>
                            <p:childTnLst>
                              <p:par>
                                <p:cTn id="38" presetID="22" presetClass="entr" presetSubtype="8" fill="hold" grpId="0" nodeType="afterEffect">
                                  <p:stCondLst>
                                    <p:cond delay="0"/>
                                  </p:stCondLst>
                                  <p:childTnLst>
                                    <p:set>
                                      <p:cBhvr>
                                        <p:cTn id="39" dur="1" fill="hold">
                                          <p:stCondLst>
                                            <p:cond delay="0"/>
                                          </p:stCondLst>
                                        </p:cTn>
                                        <p:tgtEl>
                                          <p:spTgt spid="33"/>
                                        </p:tgtEl>
                                        <p:attrNameLst>
                                          <p:attrName>style.visibility</p:attrName>
                                        </p:attrNameLst>
                                      </p:cBhvr>
                                      <p:to>
                                        <p:strVal val="visible"/>
                                      </p:to>
                                    </p:set>
                                    <p:animEffect transition="in" filter="wipe(left)">
                                      <p:cBhvr>
                                        <p:cTn id="40" dur="500"/>
                                        <p:tgtEl>
                                          <p:spTgt spid="33"/>
                                        </p:tgtEl>
                                      </p:cBhvr>
                                    </p:animEffect>
                                  </p:childTnLst>
                                </p:cTn>
                              </p:par>
                            </p:childTnLst>
                          </p:cTn>
                        </p:par>
                        <p:par>
                          <p:cTn id="41" fill="hold">
                            <p:stCondLst>
                              <p:cond delay="4000"/>
                            </p:stCondLst>
                            <p:childTnLst>
                              <p:par>
                                <p:cTn id="42" presetID="22" presetClass="entr" presetSubtype="8" fill="hold" nodeType="afterEffect">
                                  <p:stCondLst>
                                    <p:cond delay="0"/>
                                  </p:stCondLst>
                                  <p:childTnLst>
                                    <p:set>
                                      <p:cBhvr>
                                        <p:cTn id="43" dur="1" fill="hold">
                                          <p:stCondLst>
                                            <p:cond delay="0"/>
                                          </p:stCondLst>
                                        </p:cTn>
                                        <p:tgtEl>
                                          <p:spTgt spid="32"/>
                                        </p:tgtEl>
                                        <p:attrNameLst>
                                          <p:attrName>style.visibility</p:attrName>
                                        </p:attrNameLst>
                                      </p:cBhvr>
                                      <p:to>
                                        <p:strVal val="visible"/>
                                      </p:to>
                                    </p:set>
                                    <p:animEffect transition="in" filter="wipe(left)">
                                      <p:cBhvr>
                                        <p:cTn id="44" dur="500"/>
                                        <p:tgtEl>
                                          <p:spTgt spid="32"/>
                                        </p:tgtEl>
                                      </p:cBhvr>
                                    </p:animEffect>
                                  </p:childTnLst>
                                </p:cTn>
                              </p:par>
                            </p:childTnLst>
                          </p:cTn>
                        </p:par>
                        <p:par>
                          <p:cTn id="45" fill="hold">
                            <p:stCondLst>
                              <p:cond delay="4500"/>
                            </p:stCondLst>
                            <p:childTnLst>
                              <p:par>
                                <p:cTn id="46" presetID="14" presetClass="entr" presetSubtype="5" fill="hold" grpId="0" nodeType="afterEffect">
                                  <p:stCondLst>
                                    <p:cond delay="0"/>
                                  </p:stCondLst>
                                  <p:childTnLst>
                                    <p:set>
                                      <p:cBhvr>
                                        <p:cTn id="47" dur="1" fill="hold">
                                          <p:stCondLst>
                                            <p:cond delay="0"/>
                                          </p:stCondLst>
                                        </p:cTn>
                                        <p:tgtEl>
                                          <p:spTgt spid="31"/>
                                        </p:tgtEl>
                                        <p:attrNameLst>
                                          <p:attrName>style.visibility</p:attrName>
                                        </p:attrNameLst>
                                      </p:cBhvr>
                                      <p:to>
                                        <p:strVal val="visible"/>
                                      </p:to>
                                    </p:set>
                                    <p:animEffect transition="in" filter="randombar(vertical)">
                                      <p:cBhvr>
                                        <p:cTn id="48" dur="500"/>
                                        <p:tgtEl>
                                          <p:spTgt spid="31"/>
                                        </p:tgtEl>
                                      </p:cBhvr>
                                    </p:animEffect>
                                  </p:childTnLst>
                                </p:cTn>
                              </p:par>
                            </p:childTnLst>
                          </p:cTn>
                        </p:par>
                        <p:par>
                          <p:cTn id="49" fill="hold">
                            <p:stCondLst>
                              <p:cond delay="5000"/>
                            </p:stCondLst>
                            <p:childTnLst>
                              <p:par>
                                <p:cTn id="50" presetID="12" presetClass="entr" presetSubtype="4" fill="hold" grpId="0" nodeType="afterEffect">
                                  <p:stCondLst>
                                    <p:cond delay="0"/>
                                  </p:stCondLst>
                                  <p:childTnLst>
                                    <p:set>
                                      <p:cBhvr>
                                        <p:cTn id="51" dur="1" fill="hold">
                                          <p:stCondLst>
                                            <p:cond delay="0"/>
                                          </p:stCondLst>
                                        </p:cTn>
                                        <p:tgtEl>
                                          <p:spTgt spid="34"/>
                                        </p:tgtEl>
                                        <p:attrNameLst>
                                          <p:attrName>style.visibility</p:attrName>
                                        </p:attrNameLst>
                                      </p:cBhvr>
                                      <p:to>
                                        <p:strVal val="visible"/>
                                      </p:to>
                                    </p:set>
                                    <p:anim calcmode="lin" valueType="num">
                                      <p:cBhvr additive="base">
                                        <p:cTn id="52" dur="500"/>
                                        <p:tgtEl>
                                          <p:spTgt spid="34"/>
                                        </p:tgtEl>
                                        <p:attrNameLst>
                                          <p:attrName>ppt_y</p:attrName>
                                        </p:attrNameLst>
                                      </p:cBhvr>
                                      <p:tavLst>
                                        <p:tav tm="0">
                                          <p:val>
                                            <p:strVal val="#ppt_y+#ppt_h*1.125000"/>
                                          </p:val>
                                        </p:tav>
                                        <p:tav tm="100000">
                                          <p:val>
                                            <p:strVal val="#ppt_y"/>
                                          </p:val>
                                        </p:tav>
                                      </p:tavLst>
                                    </p:anim>
                                    <p:animEffect transition="in" filter="wipe(up)">
                                      <p:cBhvr>
                                        <p:cTn id="53" dur="500"/>
                                        <p:tgtEl>
                                          <p:spTgt spid="34"/>
                                        </p:tgtEl>
                                      </p:cBhvr>
                                    </p:animEffect>
                                  </p:childTnLst>
                                </p:cTn>
                              </p:par>
                            </p:childTnLst>
                          </p:cTn>
                        </p:par>
                        <p:par>
                          <p:cTn id="54" fill="hold">
                            <p:stCondLst>
                              <p:cond delay="5500"/>
                            </p:stCondLst>
                            <p:childTnLst>
                              <p:par>
                                <p:cTn id="55" presetID="53" presetClass="entr" presetSubtype="16" fill="hold" grpId="0" nodeType="afterEffect">
                                  <p:stCondLst>
                                    <p:cond delay="0"/>
                                  </p:stCondLst>
                                  <p:childTnLst>
                                    <p:set>
                                      <p:cBhvr>
                                        <p:cTn id="56" dur="1" fill="hold">
                                          <p:stCondLst>
                                            <p:cond delay="0"/>
                                          </p:stCondLst>
                                        </p:cTn>
                                        <p:tgtEl>
                                          <p:spTgt spid="35"/>
                                        </p:tgtEl>
                                        <p:attrNameLst>
                                          <p:attrName>style.visibility</p:attrName>
                                        </p:attrNameLst>
                                      </p:cBhvr>
                                      <p:to>
                                        <p:strVal val="visible"/>
                                      </p:to>
                                    </p:set>
                                    <p:anim calcmode="lin" valueType="num">
                                      <p:cBhvr>
                                        <p:cTn id="57" dur="500" fill="hold"/>
                                        <p:tgtEl>
                                          <p:spTgt spid="35"/>
                                        </p:tgtEl>
                                        <p:attrNameLst>
                                          <p:attrName>ppt_w</p:attrName>
                                        </p:attrNameLst>
                                      </p:cBhvr>
                                      <p:tavLst>
                                        <p:tav tm="0">
                                          <p:val>
                                            <p:fltVal val="0"/>
                                          </p:val>
                                        </p:tav>
                                        <p:tav tm="100000">
                                          <p:val>
                                            <p:strVal val="#ppt_w"/>
                                          </p:val>
                                        </p:tav>
                                      </p:tavLst>
                                    </p:anim>
                                    <p:anim calcmode="lin" valueType="num">
                                      <p:cBhvr>
                                        <p:cTn id="58" dur="500" fill="hold"/>
                                        <p:tgtEl>
                                          <p:spTgt spid="35"/>
                                        </p:tgtEl>
                                        <p:attrNameLst>
                                          <p:attrName>ppt_h</p:attrName>
                                        </p:attrNameLst>
                                      </p:cBhvr>
                                      <p:tavLst>
                                        <p:tav tm="0">
                                          <p:val>
                                            <p:fltVal val="0"/>
                                          </p:val>
                                        </p:tav>
                                        <p:tav tm="100000">
                                          <p:val>
                                            <p:strVal val="#ppt_h"/>
                                          </p:val>
                                        </p:tav>
                                      </p:tavLst>
                                    </p:anim>
                                    <p:animEffect transition="in" filter="fade">
                                      <p:cBhvr>
                                        <p:cTn id="59"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bldLvl="0" animBg="1"/>
      <p:bldP spid="7" grpId="0" bldLvl="0" animBg="1"/>
      <p:bldP spid="25" grpId="0"/>
      <p:bldP spid="26" grpId="0"/>
      <p:bldP spid="9" grpId="0" bldLvl="0" animBg="1"/>
      <p:bldP spid="31" grpId="0" bldLvl="0" animBg="1"/>
      <p:bldP spid="33" grpId="0"/>
      <p:bldP spid="34" grpId="0"/>
      <p:bldP spid="35" grpId="0" bldLvl="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32"/>
          <p:cNvSpPr txBox="1"/>
          <p:nvPr userDrawn="1"/>
        </p:nvSpPr>
        <p:spPr>
          <a:xfrm>
            <a:off x="348344" y="293371"/>
            <a:ext cx="2423160" cy="345440"/>
          </a:xfrm>
          <a:prstGeom prst="rect">
            <a:avLst/>
          </a:prstGeom>
          <a:noFill/>
        </p:spPr>
        <p:txBody>
          <a:bodyPr wrap="none" lIns="68584" tIns="34292" rIns="68584" bIns="34292">
            <a:spAutoFit/>
          </a:bodyPr>
          <a:lstStyle/>
          <a:p>
            <a:pPr defTabSz="685165">
              <a:defRPr/>
            </a:pPr>
            <a:r>
              <a:rPr lang="zh-CN" altLang="en-US" b="1" dirty="0">
                <a:solidFill>
                  <a:srgbClr val="0E3A87"/>
                </a:solidFill>
                <a:latin typeface="微软雅黑" panose="020B0503020204020204" charset="-122"/>
                <a:ea typeface="微软雅黑" panose="020B0503020204020204" charset="-122"/>
                <a:cs typeface="+mn-ea"/>
                <a:sym typeface="+mn-lt"/>
              </a:rPr>
              <a:t>单击此处输入标题文本</a:t>
            </a:r>
          </a:p>
        </p:txBody>
      </p:sp>
      <p:sp>
        <p:nvSpPr>
          <p:cNvPr id="5" name="矩形 4"/>
          <p:cNvSpPr/>
          <p:nvPr userDrawn="1"/>
        </p:nvSpPr>
        <p:spPr>
          <a:xfrm>
            <a:off x="0" y="257176"/>
            <a:ext cx="160366" cy="417513"/>
          </a:xfrm>
          <a:prstGeom prst="rect">
            <a:avLst/>
          </a:prstGeom>
          <a:solidFill>
            <a:srgbClr val="0E3A87"/>
          </a:solidFill>
          <a:ln>
            <a:noFill/>
          </a:ln>
        </p:spPr>
        <p:style>
          <a:lnRef idx="2">
            <a:schemeClr val="accent1">
              <a:shade val="50000"/>
            </a:schemeClr>
          </a:lnRef>
          <a:fillRef idx="1">
            <a:schemeClr val="accent1"/>
          </a:fillRef>
          <a:effectRef idx="0">
            <a:schemeClr val="accent1"/>
          </a:effectRef>
          <a:fontRef idx="minor">
            <a:schemeClr val="lt1"/>
          </a:fontRef>
        </p:style>
        <p:txBody>
          <a:bodyPr lIns="68584" tIns="34292" rIns="68584" bIns="34292" anchor="ctr"/>
          <a:lstStyle/>
          <a:p>
            <a:pPr algn="ctr" defTabSz="685165">
              <a:defRPr/>
            </a:pPr>
            <a:endParaRPr lang="zh-CN" altLang="en-US" sz="1400" dirty="0">
              <a:solidFill>
                <a:srgbClr val="E7E6E6">
                  <a:lumMod val="50000"/>
                </a:srgbClr>
              </a:solidFill>
              <a:cs typeface="+mn-ea"/>
              <a:sym typeface="+mn-lt"/>
            </a:endParaRPr>
          </a:p>
        </p:txBody>
      </p:sp>
      <p:sp>
        <p:nvSpPr>
          <p:cNvPr id="8" name="MH_SubTitle_4"/>
          <p:cNvSpPr/>
          <p:nvPr>
            <p:custDataLst>
              <p:tags r:id="rId1"/>
            </p:custDataLst>
          </p:nvPr>
        </p:nvSpPr>
        <p:spPr>
          <a:xfrm>
            <a:off x="5825823" y="4465560"/>
            <a:ext cx="3503088" cy="1066522"/>
          </a:xfrm>
          <a:prstGeom prst="rect">
            <a:avLst/>
          </a:prstGeom>
        </p:spPr>
        <p:txBody>
          <a:bodyPr anchor="ctr"/>
          <a:lstStyle/>
          <a:p>
            <a:pPr lvl="0" algn="l">
              <a:lnSpc>
                <a:spcPct val="130000"/>
              </a:lnSpc>
            </a:pPr>
            <a:r>
              <a:rPr lang="zh-CN" sz="1600" b="1" dirty="0">
                <a:solidFill>
                  <a:schemeClr val="tx1">
                    <a:lumMod val="65000"/>
                    <a:lumOff val="35000"/>
                  </a:schemeClr>
                </a:solidFill>
                <a:latin typeface="微软雅黑" panose="020B0503020204020204" charset="-122"/>
                <a:ea typeface="微软雅黑" panose="020B0503020204020204" charset="-122"/>
                <a:sym typeface="+mn-ea"/>
              </a:rPr>
              <a:t>单击此处输入标题</a:t>
            </a:r>
          </a:p>
          <a:p>
            <a:pPr lvl="0" algn="l">
              <a:lnSpc>
                <a:spcPct val="130000"/>
              </a:lnSpc>
            </a:pPr>
            <a:r>
              <a:rPr sz="1200" dirty="0">
                <a:solidFill>
                  <a:schemeClr val="tx1">
                    <a:lumMod val="65000"/>
                    <a:lumOff val="35000"/>
                  </a:schemeClr>
                </a:solidFill>
                <a:latin typeface="微软雅黑" panose="020B0503020204020204" charset="-122"/>
                <a:ea typeface="微软雅黑" panose="020B0503020204020204" charset="-122"/>
                <a:sym typeface="+mn-ea"/>
              </a:rPr>
              <a:t>No matter how bad your heart has been broken, the world doesn’t stop for your grief. The sun comes right back up the next day.</a:t>
            </a:r>
            <a:endParaRPr lang="en-GB" altLang="zh-CN" sz="1600" dirty="0">
              <a:solidFill>
                <a:schemeClr val="tx1">
                  <a:lumMod val="50000"/>
                  <a:lumOff val="50000"/>
                </a:schemeClr>
              </a:solidFill>
              <a:cs typeface="Arial" panose="020B0604020202020204" pitchFamily="34" charset="0"/>
            </a:endParaRPr>
          </a:p>
        </p:txBody>
      </p:sp>
      <p:sp>
        <p:nvSpPr>
          <p:cNvPr id="9" name="MH_SubTitle_4"/>
          <p:cNvSpPr/>
          <p:nvPr>
            <p:custDataLst>
              <p:tags r:id="rId2"/>
            </p:custDataLst>
          </p:nvPr>
        </p:nvSpPr>
        <p:spPr>
          <a:xfrm>
            <a:off x="774700" y="3957320"/>
            <a:ext cx="3040380" cy="1066800"/>
          </a:xfrm>
          <a:prstGeom prst="rect">
            <a:avLst/>
          </a:prstGeom>
        </p:spPr>
        <p:txBody>
          <a:bodyPr anchor="ctr"/>
          <a:lstStyle/>
          <a:p>
            <a:pPr lvl="0" algn="r">
              <a:lnSpc>
                <a:spcPct val="130000"/>
              </a:lnSpc>
            </a:pPr>
            <a:r>
              <a:rPr lang="zh-CN" sz="1600" b="1" dirty="0">
                <a:solidFill>
                  <a:schemeClr val="tx1">
                    <a:lumMod val="65000"/>
                    <a:lumOff val="35000"/>
                  </a:schemeClr>
                </a:solidFill>
                <a:latin typeface="微软雅黑" panose="020B0503020204020204" charset="-122"/>
                <a:ea typeface="微软雅黑" panose="020B0503020204020204" charset="-122"/>
                <a:sym typeface="+mn-ea"/>
              </a:rPr>
              <a:t>单击此处输入标题</a:t>
            </a:r>
          </a:p>
          <a:p>
            <a:pPr lvl="0" algn="r">
              <a:lnSpc>
                <a:spcPct val="130000"/>
              </a:lnSpc>
            </a:pPr>
            <a:r>
              <a:rPr sz="1200" dirty="0">
                <a:solidFill>
                  <a:schemeClr val="tx1">
                    <a:lumMod val="65000"/>
                    <a:lumOff val="35000"/>
                  </a:schemeClr>
                </a:solidFill>
                <a:latin typeface="微软雅黑" panose="020B0503020204020204" charset="-122"/>
                <a:ea typeface="微软雅黑" panose="020B0503020204020204" charset="-122"/>
                <a:sym typeface="+mn-ea"/>
              </a:rPr>
              <a:t>No matter how bad your heart has been broken, the world doesn’t stop for your grief. The sun comes right back up the next day.</a:t>
            </a:r>
            <a:endParaRPr lang="en-GB" altLang="zh-CN" sz="1600" dirty="0">
              <a:solidFill>
                <a:schemeClr val="tx1">
                  <a:lumMod val="50000"/>
                  <a:lumOff val="50000"/>
                </a:schemeClr>
              </a:solidFill>
              <a:cs typeface="Arial" panose="020B0604020202020204" pitchFamily="34" charset="0"/>
            </a:endParaRPr>
          </a:p>
        </p:txBody>
      </p:sp>
      <p:sp>
        <p:nvSpPr>
          <p:cNvPr id="10" name="MH_SubTitle_4"/>
          <p:cNvSpPr/>
          <p:nvPr>
            <p:custDataLst>
              <p:tags r:id="rId3"/>
            </p:custDataLst>
          </p:nvPr>
        </p:nvSpPr>
        <p:spPr>
          <a:xfrm>
            <a:off x="2573020" y="1583055"/>
            <a:ext cx="3609975" cy="1231265"/>
          </a:xfrm>
          <a:prstGeom prst="rect">
            <a:avLst/>
          </a:prstGeom>
        </p:spPr>
        <p:txBody>
          <a:bodyPr anchor="ctr"/>
          <a:lstStyle/>
          <a:p>
            <a:pPr lvl="0" algn="r">
              <a:lnSpc>
                <a:spcPct val="130000"/>
              </a:lnSpc>
            </a:pPr>
            <a:r>
              <a:rPr lang="zh-CN" sz="1600" b="1" dirty="0">
                <a:solidFill>
                  <a:schemeClr val="tx1">
                    <a:lumMod val="65000"/>
                    <a:lumOff val="35000"/>
                  </a:schemeClr>
                </a:solidFill>
                <a:latin typeface="微软雅黑" panose="020B0503020204020204" charset="-122"/>
                <a:ea typeface="微软雅黑" panose="020B0503020204020204" charset="-122"/>
                <a:sym typeface="+mn-ea"/>
              </a:rPr>
              <a:t>单击此处输入标题</a:t>
            </a:r>
          </a:p>
          <a:p>
            <a:pPr lvl="0" algn="r">
              <a:lnSpc>
                <a:spcPct val="130000"/>
              </a:lnSpc>
            </a:pPr>
            <a:r>
              <a:rPr sz="1200" dirty="0">
                <a:solidFill>
                  <a:schemeClr val="tx1">
                    <a:lumMod val="65000"/>
                    <a:lumOff val="35000"/>
                  </a:schemeClr>
                </a:solidFill>
                <a:latin typeface="微软雅黑" panose="020B0503020204020204" charset="-122"/>
                <a:ea typeface="微软雅黑" panose="020B0503020204020204" charset="-122"/>
                <a:sym typeface="+mn-ea"/>
              </a:rPr>
              <a:t>No matter how bad your heart has been broken, the world doesn’t stop for your grief. The sun comes right back up the next day.</a:t>
            </a:r>
            <a:endParaRPr lang="en-GB" altLang="zh-CN" sz="1600" dirty="0">
              <a:solidFill>
                <a:schemeClr val="tx1">
                  <a:lumMod val="50000"/>
                  <a:lumOff val="50000"/>
                </a:schemeClr>
              </a:solidFill>
              <a:cs typeface="Arial" panose="020B0604020202020204" pitchFamily="34" charset="0"/>
            </a:endParaRPr>
          </a:p>
        </p:txBody>
      </p:sp>
      <p:sp>
        <p:nvSpPr>
          <p:cNvPr id="11" name="MH_Other_1"/>
          <p:cNvSpPr/>
          <p:nvPr>
            <p:custDataLst>
              <p:tags r:id="rId4"/>
            </p:custDataLst>
          </p:nvPr>
        </p:nvSpPr>
        <p:spPr bwMode="auto">
          <a:xfrm>
            <a:off x="7278932" y="1833877"/>
            <a:ext cx="908970" cy="1760079"/>
          </a:xfrm>
          <a:custGeom>
            <a:avLst/>
            <a:gdLst>
              <a:gd name="T0" fmla="*/ 0 w 880533"/>
              <a:gd name="T1" fmla="*/ 0 h 1761068"/>
              <a:gd name="T2" fmla="*/ 177457 w 880533"/>
              <a:gd name="T3" fmla="*/ 17890 h 1761068"/>
              <a:gd name="T4" fmla="*/ 880533 w 880533"/>
              <a:gd name="T5" fmla="*/ 880534 h 1761068"/>
              <a:gd name="T6" fmla="*/ 177457 w 880533"/>
              <a:gd name="T7" fmla="*/ 1743179 h 1761068"/>
              <a:gd name="T8" fmla="*/ 0 w 880533"/>
              <a:gd name="T9" fmla="*/ 1761068 h 1761068"/>
              <a:gd name="T10" fmla="*/ 0 w 880533"/>
              <a:gd name="T11" fmla="*/ 1409700 h 1761068"/>
              <a:gd name="T12" fmla="*/ 106644 w 880533"/>
              <a:gd name="T13" fmla="*/ 1398950 h 1761068"/>
              <a:gd name="T14" fmla="*/ 529165 w 880533"/>
              <a:gd name="T15" fmla="*/ 880533 h 1761068"/>
              <a:gd name="T16" fmla="*/ 106644 w 880533"/>
              <a:gd name="T17" fmla="*/ 362117 h 1761068"/>
              <a:gd name="T18" fmla="*/ 0 w 880533"/>
              <a:gd name="T19" fmla="*/ 351366 h 176106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880533"/>
              <a:gd name="T31" fmla="*/ 0 h 1761068"/>
              <a:gd name="T32" fmla="*/ 880533 w 880533"/>
              <a:gd name="T33" fmla="*/ 1761068 h 176106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880533" h="1761068">
                <a:moveTo>
                  <a:pt x="0" y="0"/>
                </a:moveTo>
                <a:lnTo>
                  <a:pt x="177457" y="17890"/>
                </a:lnTo>
                <a:cubicBezTo>
                  <a:pt x="578702" y="99996"/>
                  <a:pt x="880533" y="455017"/>
                  <a:pt x="880533" y="880534"/>
                </a:cubicBezTo>
                <a:cubicBezTo>
                  <a:pt x="880533" y="1306051"/>
                  <a:pt x="578702" y="1661072"/>
                  <a:pt x="177457" y="1743179"/>
                </a:cubicBezTo>
                <a:lnTo>
                  <a:pt x="0" y="1761068"/>
                </a:lnTo>
                <a:lnTo>
                  <a:pt x="0" y="1409700"/>
                </a:lnTo>
                <a:lnTo>
                  <a:pt x="106644" y="1398950"/>
                </a:lnTo>
                <a:cubicBezTo>
                  <a:pt x="347776" y="1349607"/>
                  <a:pt x="529165" y="1136253"/>
                  <a:pt x="529165" y="880533"/>
                </a:cubicBezTo>
                <a:cubicBezTo>
                  <a:pt x="529165" y="624814"/>
                  <a:pt x="347776" y="411460"/>
                  <a:pt x="106644" y="362117"/>
                </a:cubicBezTo>
                <a:lnTo>
                  <a:pt x="0" y="351366"/>
                </a:lnTo>
                <a:lnTo>
                  <a:pt x="0" y="0"/>
                </a:lnTo>
                <a:close/>
              </a:path>
            </a:pathLst>
          </a:custGeom>
          <a:solidFill>
            <a:srgbClr val="0E3A87">
              <a:alpha val="70000"/>
            </a:srgbClr>
          </a:solidFill>
          <a:ln>
            <a:noFill/>
          </a:ln>
        </p:spPr>
        <p:txBody>
          <a:bodyPr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just">
              <a:defRPr/>
            </a:pPr>
            <a:endParaRPr lang="zh-CN" altLang="en-US" sz="4800" b="1" dirty="0">
              <a:solidFill>
                <a:schemeClr val="accent3"/>
              </a:solidFill>
              <a:latin typeface="+mn-lt"/>
              <a:ea typeface="+mn-ea"/>
            </a:endParaRPr>
          </a:p>
        </p:txBody>
      </p:sp>
      <p:sp>
        <p:nvSpPr>
          <p:cNvPr id="13" name="MH_Other_3"/>
          <p:cNvSpPr/>
          <p:nvPr>
            <p:custDataLst>
              <p:tags r:id="rId5"/>
            </p:custDataLst>
          </p:nvPr>
        </p:nvSpPr>
        <p:spPr bwMode="auto">
          <a:xfrm>
            <a:off x="6182785" y="2440144"/>
            <a:ext cx="908970" cy="1760079"/>
          </a:xfrm>
          <a:custGeom>
            <a:avLst/>
            <a:gdLst>
              <a:gd name="T0" fmla="*/ 0 w 880533"/>
              <a:gd name="T1" fmla="*/ 0 h 1761068"/>
              <a:gd name="T2" fmla="*/ 177457 w 880533"/>
              <a:gd name="T3" fmla="*/ 17890 h 1761068"/>
              <a:gd name="T4" fmla="*/ 880533 w 880533"/>
              <a:gd name="T5" fmla="*/ 880534 h 1761068"/>
              <a:gd name="T6" fmla="*/ 177457 w 880533"/>
              <a:gd name="T7" fmla="*/ 1743179 h 1761068"/>
              <a:gd name="T8" fmla="*/ 0 w 880533"/>
              <a:gd name="T9" fmla="*/ 1761068 h 1761068"/>
              <a:gd name="T10" fmla="*/ 0 w 880533"/>
              <a:gd name="T11" fmla="*/ 1409700 h 1761068"/>
              <a:gd name="T12" fmla="*/ 106644 w 880533"/>
              <a:gd name="T13" fmla="*/ 1398950 h 1761068"/>
              <a:gd name="T14" fmla="*/ 529165 w 880533"/>
              <a:gd name="T15" fmla="*/ 880533 h 1761068"/>
              <a:gd name="T16" fmla="*/ 106644 w 880533"/>
              <a:gd name="T17" fmla="*/ 362117 h 1761068"/>
              <a:gd name="T18" fmla="*/ 0 w 880533"/>
              <a:gd name="T19" fmla="*/ 351366 h 176106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880533"/>
              <a:gd name="T31" fmla="*/ 0 h 1761068"/>
              <a:gd name="T32" fmla="*/ 880533 w 880533"/>
              <a:gd name="T33" fmla="*/ 1761068 h 176106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880533" h="1761068">
                <a:moveTo>
                  <a:pt x="0" y="0"/>
                </a:moveTo>
                <a:lnTo>
                  <a:pt x="177457" y="17890"/>
                </a:lnTo>
                <a:cubicBezTo>
                  <a:pt x="578702" y="99996"/>
                  <a:pt x="880533" y="455017"/>
                  <a:pt x="880533" y="880534"/>
                </a:cubicBezTo>
                <a:cubicBezTo>
                  <a:pt x="880533" y="1306051"/>
                  <a:pt x="578702" y="1661072"/>
                  <a:pt x="177457" y="1743179"/>
                </a:cubicBezTo>
                <a:lnTo>
                  <a:pt x="0" y="1761068"/>
                </a:lnTo>
                <a:lnTo>
                  <a:pt x="0" y="1409700"/>
                </a:lnTo>
                <a:lnTo>
                  <a:pt x="106644" y="1398950"/>
                </a:lnTo>
                <a:cubicBezTo>
                  <a:pt x="347776" y="1349607"/>
                  <a:pt x="529165" y="1136253"/>
                  <a:pt x="529165" y="880533"/>
                </a:cubicBezTo>
                <a:cubicBezTo>
                  <a:pt x="529165" y="624814"/>
                  <a:pt x="347776" y="411460"/>
                  <a:pt x="106644" y="362117"/>
                </a:cubicBezTo>
                <a:lnTo>
                  <a:pt x="0" y="351366"/>
                </a:lnTo>
                <a:lnTo>
                  <a:pt x="0" y="0"/>
                </a:lnTo>
                <a:close/>
              </a:path>
            </a:pathLst>
          </a:custGeom>
          <a:solidFill>
            <a:srgbClr val="0E3A87">
              <a:alpha val="70000"/>
            </a:srgbClr>
          </a:solidFill>
          <a:ln>
            <a:noFill/>
          </a:ln>
        </p:spPr>
        <p:txBody>
          <a:bodyPr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just">
              <a:defRPr/>
            </a:pPr>
            <a:endParaRPr lang="zh-CN" altLang="en-US" sz="4800" b="1" dirty="0">
              <a:solidFill>
                <a:schemeClr val="accent2"/>
              </a:solidFill>
              <a:latin typeface="+mn-lt"/>
              <a:ea typeface="+mn-ea"/>
            </a:endParaRPr>
          </a:p>
        </p:txBody>
      </p:sp>
      <p:sp>
        <p:nvSpPr>
          <p:cNvPr id="15" name="MH_Other_5"/>
          <p:cNvSpPr/>
          <p:nvPr>
            <p:custDataLst>
              <p:tags r:id="rId6"/>
            </p:custDataLst>
          </p:nvPr>
        </p:nvSpPr>
        <p:spPr bwMode="auto">
          <a:xfrm>
            <a:off x="5086637" y="3046410"/>
            <a:ext cx="908970" cy="1760079"/>
          </a:xfrm>
          <a:custGeom>
            <a:avLst/>
            <a:gdLst>
              <a:gd name="T0" fmla="*/ 0 w 880533"/>
              <a:gd name="T1" fmla="*/ 0 h 1761068"/>
              <a:gd name="T2" fmla="*/ 177457 w 880533"/>
              <a:gd name="T3" fmla="*/ 17890 h 1761068"/>
              <a:gd name="T4" fmla="*/ 880533 w 880533"/>
              <a:gd name="T5" fmla="*/ 880534 h 1761068"/>
              <a:gd name="T6" fmla="*/ 177457 w 880533"/>
              <a:gd name="T7" fmla="*/ 1743179 h 1761068"/>
              <a:gd name="T8" fmla="*/ 0 w 880533"/>
              <a:gd name="T9" fmla="*/ 1761068 h 1761068"/>
              <a:gd name="T10" fmla="*/ 0 w 880533"/>
              <a:gd name="T11" fmla="*/ 1409700 h 1761068"/>
              <a:gd name="T12" fmla="*/ 106644 w 880533"/>
              <a:gd name="T13" fmla="*/ 1398950 h 1761068"/>
              <a:gd name="T14" fmla="*/ 529165 w 880533"/>
              <a:gd name="T15" fmla="*/ 880533 h 1761068"/>
              <a:gd name="T16" fmla="*/ 106644 w 880533"/>
              <a:gd name="T17" fmla="*/ 362117 h 1761068"/>
              <a:gd name="T18" fmla="*/ 0 w 880533"/>
              <a:gd name="T19" fmla="*/ 351366 h 176106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880533"/>
              <a:gd name="T31" fmla="*/ 0 h 1761068"/>
              <a:gd name="T32" fmla="*/ 880533 w 880533"/>
              <a:gd name="T33" fmla="*/ 1761068 h 176106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880533" h="1761068">
                <a:moveTo>
                  <a:pt x="0" y="0"/>
                </a:moveTo>
                <a:lnTo>
                  <a:pt x="177457" y="17890"/>
                </a:lnTo>
                <a:cubicBezTo>
                  <a:pt x="578702" y="99996"/>
                  <a:pt x="880533" y="455017"/>
                  <a:pt x="880533" y="880534"/>
                </a:cubicBezTo>
                <a:cubicBezTo>
                  <a:pt x="880533" y="1306051"/>
                  <a:pt x="578702" y="1661072"/>
                  <a:pt x="177457" y="1743179"/>
                </a:cubicBezTo>
                <a:lnTo>
                  <a:pt x="0" y="1761068"/>
                </a:lnTo>
                <a:lnTo>
                  <a:pt x="0" y="1409700"/>
                </a:lnTo>
                <a:lnTo>
                  <a:pt x="106644" y="1398950"/>
                </a:lnTo>
                <a:cubicBezTo>
                  <a:pt x="347776" y="1349607"/>
                  <a:pt x="529165" y="1136253"/>
                  <a:pt x="529165" y="880533"/>
                </a:cubicBezTo>
                <a:cubicBezTo>
                  <a:pt x="529165" y="624814"/>
                  <a:pt x="347776" y="411460"/>
                  <a:pt x="106644" y="362117"/>
                </a:cubicBezTo>
                <a:lnTo>
                  <a:pt x="0" y="351366"/>
                </a:lnTo>
                <a:lnTo>
                  <a:pt x="0" y="0"/>
                </a:lnTo>
                <a:close/>
              </a:path>
            </a:pathLst>
          </a:custGeom>
          <a:solidFill>
            <a:srgbClr val="0E3A87">
              <a:alpha val="70000"/>
            </a:srgbClr>
          </a:solidFill>
          <a:ln>
            <a:noFill/>
          </a:ln>
        </p:spPr>
        <p:txBody>
          <a:bodyPr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just">
              <a:defRPr/>
            </a:pPr>
            <a:endParaRPr lang="zh-CN" altLang="en-US" sz="4800" b="1" dirty="0">
              <a:solidFill>
                <a:schemeClr val="accent1"/>
              </a:solidFill>
              <a:latin typeface="+mn-lt"/>
              <a:ea typeface="+mn-ea"/>
            </a:endParaRPr>
          </a:p>
        </p:txBody>
      </p:sp>
      <p:sp>
        <p:nvSpPr>
          <p:cNvPr id="17" name="MH_Other_7"/>
          <p:cNvSpPr/>
          <p:nvPr>
            <p:custDataLst>
              <p:tags r:id="rId7"/>
            </p:custDataLst>
          </p:nvPr>
        </p:nvSpPr>
        <p:spPr bwMode="auto">
          <a:xfrm>
            <a:off x="3992607" y="3652678"/>
            <a:ext cx="907333" cy="1760079"/>
          </a:xfrm>
          <a:custGeom>
            <a:avLst/>
            <a:gdLst>
              <a:gd name="T0" fmla="*/ 0 w 880533"/>
              <a:gd name="T1" fmla="*/ 0 h 1761068"/>
              <a:gd name="T2" fmla="*/ 177457 w 880533"/>
              <a:gd name="T3" fmla="*/ 17890 h 1761068"/>
              <a:gd name="T4" fmla="*/ 880533 w 880533"/>
              <a:gd name="T5" fmla="*/ 880534 h 1761068"/>
              <a:gd name="T6" fmla="*/ 177457 w 880533"/>
              <a:gd name="T7" fmla="*/ 1743179 h 1761068"/>
              <a:gd name="T8" fmla="*/ 0 w 880533"/>
              <a:gd name="T9" fmla="*/ 1761068 h 1761068"/>
              <a:gd name="T10" fmla="*/ 0 w 880533"/>
              <a:gd name="T11" fmla="*/ 1409700 h 1761068"/>
              <a:gd name="T12" fmla="*/ 106644 w 880533"/>
              <a:gd name="T13" fmla="*/ 1398950 h 1761068"/>
              <a:gd name="T14" fmla="*/ 529165 w 880533"/>
              <a:gd name="T15" fmla="*/ 880533 h 1761068"/>
              <a:gd name="T16" fmla="*/ 106644 w 880533"/>
              <a:gd name="T17" fmla="*/ 362117 h 1761068"/>
              <a:gd name="T18" fmla="*/ 0 w 880533"/>
              <a:gd name="T19" fmla="*/ 351366 h 176106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880533"/>
              <a:gd name="T31" fmla="*/ 0 h 1761068"/>
              <a:gd name="T32" fmla="*/ 880533 w 880533"/>
              <a:gd name="T33" fmla="*/ 1761068 h 176106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880533" h="1761068">
                <a:moveTo>
                  <a:pt x="0" y="0"/>
                </a:moveTo>
                <a:lnTo>
                  <a:pt x="177457" y="17890"/>
                </a:lnTo>
                <a:cubicBezTo>
                  <a:pt x="578702" y="99996"/>
                  <a:pt x="880533" y="455017"/>
                  <a:pt x="880533" y="880534"/>
                </a:cubicBezTo>
                <a:cubicBezTo>
                  <a:pt x="880533" y="1306051"/>
                  <a:pt x="578702" y="1661072"/>
                  <a:pt x="177457" y="1743179"/>
                </a:cubicBezTo>
                <a:lnTo>
                  <a:pt x="0" y="1761068"/>
                </a:lnTo>
                <a:lnTo>
                  <a:pt x="0" y="1409700"/>
                </a:lnTo>
                <a:lnTo>
                  <a:pt x="106644" y="1398950"/>
                </a:lnTo>
                <a:cubicBezTo>
                  <a:pt x="347776" y="1349607"/>
                  <a:pt x="529165" y="1136253"/>
                  <a:pt x="529165" y="880533"/>
                </a:cubicBezTo>
                <a:cubicBezTo>
                  <a:pt x="529165" y="624814"/>
                  <a:pt x="347776" y="411460"/>
                  <a:pt x="106644" y="362117"/>
                </a:cubicBezTo>
                <a:lnTo>
                  <a:pt x="0" y="351366"/>
                </a:lnTo>
                <a:lnTo>
                  <a:pt x="0" y="0"/>
                </a:lnTo>
                <a:close/>
              </a:path>
            </a:pathLst>
          </a:custGeom>
          <a:solidFill>
            <a:srgbClr val="0E3A87">
              <a:alpha val="70000"/>
            </a:srgbClr>
          </a:solidFill>
          <a:ln>
            <a:noFill/>
          </a:ln>
        </p:spPr>
        <p:txBody>
          <a:bodyPr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just">
              <a:defRPr/>
            </a:pPr>
            <a:endParaRPr lang="zh-CN" altLang="en-US" sz="4800" b="1" dirty="0">
              <a:solidFill>
                <a:schemeClr val="tx2"/>
              </a:solidFill>
              <a:latin typeface="+mn-lt"/>
              <a:ea typeface="+mn-ea"/>
            </a:endParaRPr>
          </a:p>
        </p:txBody>
      </p:sp>
      <p:sp>
        <p:nvSpPr>
          <p:cNvPr id="19" name="MH_SubTitle_4"/>
          <p:cNvSpPr/>
          <p:nvPr>
            <p:custDataLst>
              <p:tags r:id="rId8"/>
            </p:custDataLst>
          </p:nvPr>
        </p:nvSpPr>
        <p:spPr>
          <a:xfrm>
            <a:off x="8263890" y="1833880"/>
            <a:ext cx="3127375" cy="1066800"/>
          </a:xfrm>
          <a:prstGeom prst="rect">
            <a:avLst/>
          </a:prstGeom>
        </p:spPr>
        <p:txBody>
          <a:bodyPr anchor="ctr"/>
          <a:lstStyle/>
          <a:p>
            <a:pPr lvl="0" algn="l">
              <a:lnSpc>
                <a:spcPct val="130000"/>
              </a:lnSpc>
            </a:pPr>
            <a:r>
              <a:rPr lang="zh-CN" sz="1600" b="1" dirty="0">
                <a:solidFill>
                  <a:schemeClr val="tx1">
                    <a:lumMod val="65000"/>
                    <a:lumOff val="35000"/>
                  </a:schemeClr>
                </a:solidFill>
                <a:latin typeface="微软雅黑" panose="020B0503020204020204" charset="-122"/>
                <a:ea typeface="微软雅黑" panose="020B0503020204020204" charset="-122"/>
                <a:sym typeface="+mn-ea"/>
              </a:rPr>
              <a:t>单击此处输入标题</a:t>
            </a:r>
          </a:p>
          <a:p>
            <a:pPr lvl="0" algn="l">
              <a:lnSpc>
                <a:spcPct val="130000"/>
              </a:lnSpc>
            </a:pPr>
            <a:r>
              <a:rPr sz="1200" dirty="0">
                <a:solidFill>
                  <a:schemeClr val="tx1">
                    <a:lumMod val="65000"/>
                    <a:lumOff val="35000"/>
                  </a:schemeClr>
                </a:solidFill>
                <a:latin typeface="微软雅黑" panose="020B0503020204020204" charset="-122"/>
                <a:ea typeface="微软雅黑" panose="020B0503020204020204" charset="-122"/>
                <a:sym typeface="+mn-ea"/>
              </a:rPr>
              <a:t>No matter how bad your heart has been broken, the world doesn’t stop for your grief. The sun comes right back up the next day.</a:t>
            </a:r>
            <a:endParaRPr lang="en-GB" altLang="zh-CN" sz="1600" dirty="0">
              <a:solidFill>
                <a:schemeClr val="tx1">
                  <a:lumMod val="50000"/>
                  <a:lumOff val="50000"/>
                </a:schemeClr>
              </a:solidFill>
              <a:cs typeface="Arial" panose="020B0604020202020204" pitchFamily="34" charset="0"/>
            </a:endParaRPr>
          </a:p>
        </p:txBody>
      </p:sp>
      <p:sp>
        <p:nvSpPr>
          <p:cNvPr id="20" name="矩形 19"/>
          <p:cNvSpPr/>
          <p:nvPr/>
        </p:nvSpPr>
        <p:spPr>
          <a:xfrm>
            <a:off x="6133456" y="2986722"/>
            <a:ext cx="525145" cy="706755"/>
          </a:xfrm>
          <a:prstGeom prst="rect">
            <a:avLst/>
          </a:prstGeom>
        </p:spPr>
        <p:txBody>
          <a:bodyPr wrap="none">
            <a:spAutoFit/>
          </a:bodyPr>
          <a:lstStyle/>
          <a:p>
            <a:pPr lvl="0" algn="ctr">
              <a:defRPr/>
            </a:pPr>
            <a:r>
              <a:rPr lang="en-US" altLang="zh-CN" sz="4000" b="1" dirty="0">
                <a:solidFill>
                  <a:srgbClr val="0E3A87">
                    <a:alpha val="70000"/>
                  </a:srgbClr>
                </a:solidFill>
                <a:latin typeface="微软雅黑" panose="020B0503020204020204" charset="-122"/>
                <a:ea typeface="微软雅黑" panose="020B0503020204020204" charset="-122"/>
              </a:rPr>
              <a:t>C</a:t>
            </a:r>
          </a:p>
        </p:txBody>
      </p:sp>
      <p:sp>
        <p:nvSpPr>
          <p:cNvPr id="21" name="矩形 20"/>
          <p:cNvSpPr/>
          <p:nvPr/>
        </p:nvSpPr>
        <p:spPr>
          <a:xfrm>
            <a:off x="7194016" y="2391130"/>
            <a:ext cx="584835" cy="706755"/>
          </a:xfrm>
          <a:prstGeom prst="rect">
            <a:avLst/>
          </a:prstGeom>
        </p:spPr>
        <p:txBody>
          <a:bodyPr wrap="none">
            <a:spAutoFit/>
          </a:bodyPr>
          <a:lstStyle/>
          <a:p>
            <a:pPr lvl="0" algn="ctr">
              <a:defRPr/>
            </a:pPr>
            <a:r>
              <a:rPr lang="en-US" altLang="zh-CN" sz="4000" b="1" dirty="0">
                <a:solidFill>
                  <a:srgbClr val="0E3A87">
                    <a:alpha val="70000"/>
                  </a:srgbClr>
                </a:solidFill>
                <a:latin typeface="微软雅黑" panose="020B0503020204020204" charset="-122"/>
                <a:ea typeface="微软雅黑" panose="020B0503020204020204" charset="-122"/>
              </a:rPr>
              <a:t>D</a:t>
            </a:r>
          </a:p>
        </p:txBody>
      </p:sp>
      <p:sp>
        <p:nvSpPr>
          <p:cNvPr id="22" name="矩形 21"/>
          <p:cNvSpPr/>
          <p:nvPr/>
        </p:nvSpPr>
        <p:spPr>
          <a:xfrm>
            <a:off x="5014896" y="3562636"/>
            <a:ext cx="530225" cy="706755"/>
          </a:xfrm>
          <a:prstGeom prst="rect">
            <a:avLst/>
          </a:prstGeom>
        </p:spPr>
        <p:txBody>
          <a:bodyPr wrap="none">
            <a:spAutoFit/>
          </a:bodyPr>
          <a:lstStyle/>
          <a:p>
            <a:pPr lvl="0" algn="ctr">
              <a:defRPr/>
            </a:pPr>
            <a:r>
              <a:rPr lang="en-US" altLang="zh-CN" sz="4000" b="1" dirty="0">
                <a:solidFill>
                  <a:srgbClr val="0E3A87">
                    <a:alpha val="70000"/>
                  </a:srgbClr>
                </a:solidFill>
                <a:latin typeface="微软雅黑" panose="020B0503020204020204" charset="-122"/>
                <a:ea typeface="微软雅黑" panose="020B0503020204020204" charset="-122"/>
              </a:rPr>
              <a:t>B</a:t>
            </a:r>
          </a:p>
        </p:txBody>
      </p:sp>
      <p:sp>
        <p:nvSpPr>
          <p:cNvPr id="23" name="矩形 22"/>
          <p:cNvSpPr/>
          <p:nvPr/>
        </p:nvSpPr>
        <p:spPr>
          <a:xfrm>
            <a:off x="3846962" y="4136230"/>
            <a:ext cx="565150" cy="706755"/>
          </a:xfrm>
          <a:prstGeom prst="rect">
            <a:avLst/>
          </a:prstGeom>
        </p:spPr>
        <p:txBody>
          <a:bodyPr wrap="none">
            <a:spAutoFit/>
          </a:bodyPr>
          <a:lstStyle/>
          <a:p>
            <a:pPr lvl="0" algn="ctr">
              <a:defRPr/>
            </a:pPr>
            <a:r>
              <a:rPr lang="en-US" altLang="zh-CN" sz="4000" b="1" dirty="0">
                <a:solidFill>
                  <a:srgbClr val="0E3A87">
                    <a:alpha val="70000"/>
                  </a:srgbClr>
                </a:solidFill>
                <a:latin typeface="微软雅黑" panose="020B0503020204020204" charset="-122"/>
                <a:ea typeface="微软雅黑" panose="020B0503020204020204" charset="-122"/>
              </a:rPr>
              <a:t>A</a:t>
            </a: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Click="0" advTm="1000">
        <p15:prstTrans prst="pageCurlDouble"/>
      </p:transition>
    </mc:Choice>
    <mc:Fallback>
      <p:transition spd="slow" advClick="0"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wipe(left)">
                                      <p:cBhvr>
                                        <p:cTn id="13" dur="500"/>
                                        <p:tgtEl>
                                          <p:spTgt spid="3"/>
                                        </p:tgtEl>
                                      </p:cBhvr>
                                    </p:animEffect>
                                  </p:childTnLst>
                                </p:cTn>
                              </p:par>
                            </p:childTnLst>
                          </p:cTn>
                        </p:par>
                        <p:par>
                          <p:cTn id="14" fill="hold">
                            <p:stCondLst>
                              <p:cond delay="1000"/>
                            </p:stCondLst>
                            <p:childTnLst>
                              <p:par>
                                <p:cTn id="15" presetID="22" presetClass="entr" presetSubtype="1" fill="hold" grpId="0" nodeType="after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wipe(up)">
                                      <p:cBhvr>
                                        <p:cTn id="17" dur="500"/>
                                        <p:tgtEl>
                                          <p:spTgt spid="17"/>
                                        </p:tgtEl>
                                      </p:cBhvr>
                                    </p:animEffect>
                                  </p:childTnLst>
                                </p:cTn>
                              </p:par>
                            </p:childTnLst>
                          </p:cTn>
                        </p:par>
                        <p:par>
                          <p:cTn id="18" fill="hold">
                            <p:stCondLst>
                              <p:cond delay="1500"/>
                            </p:stCondLst>
                            <p:childTnLst>
                              <p:par>
                                <p:cTn id="19" presetID="53" presetClass="entr" presetSubtype="16" fill="hold" grpId="0" nodeType="afterEffect">
                                  <p:stCondLst>
                                    <p:cond delay="0"/>
                                  </p:stCondLst>
                                  <p:childTnLst>
                                    <p:set>
                                      <p:cBhvr>
                                        <p:cTn id="20" dur="1" fill="hold">
                                          <p:stCondLst>
                                            <p:cond delay="0"/>
                                          </p:stCondLst>
                                        </p:cTn>
                                        <p:tgtEl>
                                          <p:spTgt spid="23"/>
                                        </p:tgtEl>
                                        <p:attrNameLst>
                                          <p:attrName>style.visibility</p:attrName>
                                        </p:attrNameLst>
                                      </p:cBhvr>
                                      <p:to>
                                        <p:strVal val="visible"/>
                                      </p:to>
                                    </p:set>
                                    <p:anim calcmode="lin" valueType="num">
                                      <p:cBhvr>
                                        <p:cTn id="21" dur="500" fill="hold"/>
                                        <p:tgtEl>
                                          <p:spTgt spid="23"/>
                                        </p:tgtEl>
                                        <p:attrNameLst>
                                          <p:attrName>ppt_w</p:attrName>
                                        </p:attrNameLst>
                                      </p:cBhvr>
                                      <p:tavLst>
                                        <p:tav tm="0">
                                          <p:val>
                                            <p:fltVal val="0"/>
                                          </p:val>
                                        </p:tav>
                                        <p:tav tm="100000">
                                          <p:val>
                                            <p:strVal val="#ppt_w"/>
                                          </p:val>
                                        </p:tav>
                                      </p:tavLst>
                                    </p:anim>
                                    <p:anim calcmode="lin" valueType="num">
                                      <p:cBhvr>
                                        <p:cTn id="22" dur="500" fill="hold"/>
                                        <p:tgtEl>
                                          <p:spTgt spid="23"/>
                                        </p:tgtEl>
                                        <p:attrNameLst>
                                          <p:attrName>ppt_h</p:attrName>
                                        </p:attrNameLst>
                                      </p:cBhvr>
                                      <p:tavLst>
                                        <p:tav tm="0">
                                          <p:val>
                                            <p:fltVal val="0"/>
                                          </p:val>
                                        </p:tav>
                                        <p:tav tm="100000">
                                          <p:val>
                                            <p:strVal val="#ppt_h"/>
                                          </p:val>
                                        </p:tav>
                                      </p:tavLst>
                                    </p:anim>
                                    <p:animEffect transition="in" filter="fade">
                                      <p:cBhvr>
                                        <p:cTn id="23" dur="500"/>
                                        <p:tgtEl>
                                          <p:spTgt spid="23"/>
                                        </p:tgtEl>
                                      </p:cBhvr>
                                    </p:animEffect>
                                  </p:childTnLst>
                                </p:cTn>
                              </p:par>
                            </p:childTnLst>
                          </p:cTn>
                        </p:par>
                        <p:par>
                          <p:cTn id="24" fill="hold">
                            <p:stCondLst>
                              <p:cond delay="2000"/>
                            </p:stCondLst>
                            <p:childTnLst>
                              <p:par>
                                <p:cTn id="25" presetID="22" presetClass="entr" presetSubtype="2" fill="hold" grpId="0" nodeType="after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wipe(right)">
                                      <p:cBhvr>
                                        <p:cTn id="27" dur="500"/>
                                        <p:tgtEl>
                                          <p:spTgt spid="9"/>
                                        </p:tgtEl>
                                      </p:cBhvr>
                                    </p:animEffect>
                                  </p:childTnLst>
                                </p:cTn>
                              </p:par>
                            </p:childTnLst>
                          </p:cTn>
                        </p:par>
                        <p:par>
                          <p:cTn id="28" fill="hold">
                            <p:stCondLst>
                              <p:cond delay="2500"/>
                            </p:stCondLst>
                            <p:childTnLst>
                              <p:par>
                                <p:cTn id="29" presetID="22" presetClass="entr" presetSubtype="1" fill="hold" grpId="0" nodeType="after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wipe(up)">
                                      <p:cBhvr>
                                        <p:cTn id="31" dur="500"/>
                                        <p:tgtEl>
                                          <p:spTgt spid="15"/>
                                        </p:tgtEl>
                                      </p:cBhvr>
                                    </p:animEffect>
                                  </p:childTnLst>
                                </p:cTn>
                              </p:par>
                            </p:childTnLst>
                          </p:cTn>
                        </p:par>
                        <p:par>
                          <p:cTn id="32" fill="hold">
                            <p:stCondLst>
                              <p:cond delay="3000"/>
                            </p:stCondLst>
                            <p:childTnLst>
                              <p:par>
                                <p:cTn id="33" presetID="53" presetClass="entr" presetSubtype="16" fill="hold" grpId="0" nodeType="afterEffect">
                                  <p:stCondLst>
                                    <p:cond delay="0"/>
                                  </p:stCondLst>
                                  <p:childTnLst>
                                    <p:set>
                                      <p:cBhvr>
                                        <p:cTn id="34" dur="1" fill="hold">
                                          <p:stCondLst>
                                            <p:cond delay="0"/>
                                          </p:stCondLst>
                                        </p:cTn>
                                        <p:tgtEl>
                                          <p:spTgt spid="22"/>
                                        </p:tgtEl>
                                        <p:attrNameLst>
                                          <p:attrName>style.visibility</p:attrName>
                                        </p:attrNameLst>
                                      </p:cBhvr>
                                      <p:to>
                                        <p:strVal val="visible"/>
                                      </p:to>
                                    </p:set>
                                    <p:anim calcmode="lin" valueType="num">
                                      <p:cBhvr>
                                        <p:cTn id="35" dur="500" fill="hold"/>
                                        <p:tgtEl>
                                          <p:spTgt spid="22"/>
                                        </p:tgtEl>
                                        <p:attrNameLst>
                                          <p:attrName>ppt_w</p:attrName>
                                        </p:attrNameLst>
                                      </p:cBhvr>
                                      <p:tavLst>
                                        <p:tav tm="0">
                                          <p:val>
                                            <p:fltVal val="0"/>
                                          </p:val>
                                        </p:tav>
                                        <p:tav tm="100000">
                                          <p:val>
                                            <p:strVal val="#ppt_w"/>
                                          </p:val>
                                        </p:tav>
                                      </p:tavLst>
                                    </p:anim>
                                    <p:anim calcmode="lin" valueType="num">
                                      <p:cBhvr>
                                        <p:cTn id="36" dur="500" fill="hold"/>
                                        <p:tgtEl>
                                          <p:spTgt spid="22"/>
                                        </p:tgtEl>
                                        <p:attrNameLst>
                                          <p:attrName>ppt_h</p:attrName>
                                        </p:attrNameLst>
                                      </p:cBhvr>
                                      <p:tavLst>
                                        <p:tav tm="0">
                                          <p:val>
                                            <p:fltVal val="0"/>
                                          </p:val>
                                        </p:tav>
                                        <p:tav tm="100000">
                                          <p:val>
                                            <p:strVal val="#ppt_h"/>
                                          </p:val>
                                        </p:tav>
                                      </p:tavLst>
                                    </p:anim>
                                    <p:animEffect transition="in" filter="fade">
                                      <p:cBhvr>
                                        <p:cTn id="37" dur="500"/>
                                        <p:tgtEl>
                                          <p:spTgt spid="22"/>
                                        </p:tgtEl>
                                      </p:cBhvr>
                                    </p:animEffect>
                                  </p:childTnLst>
                                </p:cTn>
                              </p:par>
                            </p:childTnLst>
                          </p:cTn>
                        </p:par>
                        <p:par>
                          <p:cTn id="38" fill="hold">
                            <p:stCondLst>
                              <p:cond delay="3500"/>
                            </p:stCondLst>
                            <p:childTnLst>
                              <p:par>
                                <p:cTn id="39" presetID="22" presetClass="entr" presetSubtype="8" fill="hold" grpId="0" nodeType="afterEffect">
                                  <p:stCondLst>
                                    <p:cond delay="0"/>
                                  </p:stCondLst>
                                  <p:childTnLst>
                                    <p:set>
                                      <p:cBhvr>
                                        <p:cTn id="40" dur="1" fill="hold">
                                          <p:stCondLst>
                                            <p:cond delay="0"/>
                                          </p:stCondLst>
                                        </p:cTn>
                                        <p:tgtEl>
                                          <p:spTgt spid="8"/>
                                        </p:tgtEl>
                                        <p:attrNameLst>
                                          <p:attrName>style.visibility</p:attrName>
                                        </p:attrNameLst>
                                      </p:cBhvr>
                                      <p:to>
                                        <p:strVal val="visible"/>
                                      </p:to>
                                    </p:set>
                                    <p:animEffect transition="in" filter="wipe(left)">
                                      <p:cBhvr>
                                        <p:cTn id="41" dur="500"/>
                                        <p:tgtEl>
                                          <p:spTgt spid="8"/>
                                        </p:tgtEl>
                                      </p:cBhvr>
                                    </p:animEffect>
                                  </p:childTnLst>
                                </p:cTn>
                              </p:par>
                            </p:childTnLst>
                          </p:cTn>
                        </p:par>
                        <p:par>
                          <p:cTn id="42" fill="hold">
                            <p:stCondLst>
                              <p:cond delay="4000"/>
                            </p:stCondLst>
                            <p:childTnLst>
                              <p:par>
                                <p:cTn id="43" presetID="22" presetClass="entr" presetSubtype="1" fill="hold" grpId="0" nodeType="afterEffect">
                                  <p:stCondLst>
                                    <p:cond delay="0"/>
                                  </p:stCondLst>
                                  <p:childTnLst>
                                    <p:set>
                                      <p:cBhvr>
                                        <p:cTn id="44" dur="1" fill="hold">
                                          <p:stCondLst>
                                            <p:cond delay="0"/>
                                          </p:stCondLst>
                                        </p:cTn>
                                        <p:tgtEl>
                                          <p:spTgt spid="13"/>
                                        </p:tgtEl>
                                        <p:attrNameLst>
                                          <p:attrName>style.visibility</p:attrName>
                                        </p:attrNameLst>
                                      </p:cBhvr>
                                      <p:to>
                                        <p:strVal val="visible"/>
                                      </p:to>
                                    </p:set>
                                    <p:animEffect transition="in" filter="wipe(up)">
                                      <p:cBhvr>
                                        <p:cTn id="45" dur="500"/>
                                        <p:tgtEl>
                                          <p:spTgt spid="13"/>
                                        </p:tgtEl>
                                      </p:cBhvr>
                                    </p:animEffect>
                                  </p:childTnLst>
                                </p:cTn>
                              </p:par>
                            </p:childTnLst>
                          </p:cTn>
                        </p:par>
                        <p:par>
                          <p:cTn id="46" fill="hold">
                            <p:stCondLst>
                              <p:cond delay="4500"/>
                            </p:stCondLst>
                            <p:childTnLst>
                              <p:par>
                                <p:cTn id="47" presetID="53" presetClass="entr" presetSubtype="16" fill="hold" grpId="0" nodeType="afterEffect">
                                  <p:stCondLst>
                                    <p:cond delay="0"/>
                                  </p:stCondLst>
                                  <p:childTnLst>
                                    <p:set>
                                      <p:cBhvr>
                                        <p:cTn id="48" dur="1" fill="hold">
                                          <p:stCondLst>
                                            <p:cond delay="0"/>
                                          </p:stCondLst>
                                        </p:cTn>
                                        <p:tgtEl>
                                          <p:spTgt spid="20"/>
                                        </p:tgtEl>
                                        <p:attrNameLst>
                                          <p:attrName>style.visibility</p:attrName>
                                        </p:attrNameLst>
                                      </p:cBhvr>
                                      <p:to>
                                        <p:strVal val="visible"/>
                                      </p:to>
                                    </p:set>
                                    <p:anim calcmode="lin" valueType="num">
                                      <p:cBhvr>
                                        <p:cTn id="49" dur="500" fill="hold"/>
                                        <p:tgtEl>
                                          <p:spTgt spid="20"/>
                                        </p:tgtEl>
                                        <p:attrNameLst>
                                          <p:attrName>ppt_w</p:attrName>
                                        </p:attrNameLst>
                                      </p:cBhvr>
                                      <p:tavLst>
                                        <p:tav tm="0">
                                          <p:val>
                                            <p:fltVal val="0"/>
                                          </p:val>
                                        </p:tav>
                                        <p:tav tm="100000">
                                          <p:val>
                                            <p:strVal val="#ppt_w"/>
                                          </p:val>
                                        </p:tav>
                                      </p:tavLst>
                                    </p:anim>
                                    <p:anim calcmode="lin" valueType="num">
                                      <p:cBhvr>
                                        <p:cTn id="50" dur="500" fill="hold"/>
                                        <p:tgtEl>
                                          <p:spTgt spid="20"/>
                                        </p:tgtEl>
                                        <p:attrNameLst>
                                          <p:attrName>ppt_h</p:attrName>
                                        </p:attrNameLst>
                                      </p:cBhvr>
                                      <p:tavLst>
                                        <p:tav tm="0">
                                          <p:val>
                                            <p:fltVal val="0"/>
                                          </p:val>
                                        </p:tav>
                                        <p:tav tm="100000">
                                          <p:val>
                                            <p:strVal val="#ppt_h"/>
                                          </p:val>
                                        </p:tav>
                                      </p:tavLst>
                                    </p:anim>
                                    <p:animEffect transition="in" filter="fade">
                                      <p:cBhvr>
                                        <p:cTn id="51" dur="500"/>
                                        <p:tgtEl>
                                          <p:spTgt spid="20"/>
                                        </p:tgtEl>
                                      </p:cBhvr>
                                    </p:animEffect>
                                  </p:childTnLst>
                                </p:cTn>
                              </p:par>
                            </p:childTnLst>
                          </p:cTn>
                        </p:par>
                        <p:par>
                          <p:cTn id="52" fill="hold">
                            <p:stCondLst>
                              <p:cond delay="5000"/>
                            </p:stCondLst>
                            <p:childTnLst>
                              <p:par>
                                <p:cTn id="53" presetID="22" presetClass="entr" presetSubtype="2" fill="hold" grpId="0" nodeType="afterEffect">
                                  <p:stCondLst>
                                    <p:cond delay="0"/>
                                  </p:stCondLst>
                                  <p:childTnLst>
                                    <p:set>
                                      <p:cBhvr>
                                        <p:cTn id="54" dur="1" fill="hold">
                                          <p:stCondLst>
                                            <p:cond delay="0"/>
                                          </p:stCondLst>
                                        </p:cTn>
                                        <p:tgtEl>
                                          <p:spTgt spid="10"/>
                                        </p:tgtEl>
                                        <p:attrNameLst>
                                          <p:attrName>style.visibility</p:attrName>
                                        </p:attrNameLst>
                                      </p:cBhvr>
                                      <p:to>
                                        <p:strVal val="visible"/>
                                      </p:to>
                                    </p:set>
                                    <p:animEffect transition="in" filter="wipe(right)">
                                      <p:cBhvr>
                                        <p:cTn id="55" dur="500"/>
                                        <p:tgtEl>
                                          <p:spTgt spid="10"/>
                                        </p:tgtEl>
                                      </p:cBhvr>
                                    </p:animEffect>
                                  </p:childTnLst>
                                </p:cTn>
                              </p:par>
                            </p:childTnLst>
                          </p:cTn>
                        </p:par>
                        <p:par>
                          <p:cTn id="56" fill="hold">
                            <p:stCondLst>
                              <p:cond delay="5500"/>
                            </p:stCondLst>
                            <p:childTnLst>
                              <p:par>
                                <p:cTn id="57" presetID="22" presetClass="entr" presetSubtype="1" fill="hold" grpId="0" nodeType="afterEffect">
                                  <p:stCondLst>
                                    <p:cond delay="0"/>
                                  </p:stCondLst>
                                  <p:childTnLst>
                                    <p:set>
                                      <p:cBhvr>
                                        <p:cTn id="58" dur="1" fill="hold">
                                          <p:stCondLst>
                                            <p:cond delay="0"/>
                                          </p:stCondLst>
                                        </p:cTn>
                                        <p:tgtEl>
                                          <p:spTgt spid="11"/>
                                        </p:tgtEl>
                                        <p:attrNameLst>
                                          <p:attrName>style.visibility</p:attrName>
                                        </p:attrNameLst>
                                      </p:cBhvr>
                                      <p:to>
                                        <p:strVal val="visible"/>
                                      </p:to>
                                    </p:set>
                                    <p:animEffect transition="in" filter="wipe(up)">
                                      <p:cBhvr>
                                        <p:cTn id="59" dur="500"/>
                                        <p:tgtEl>
                                          <p:spTgt spid="11"/>
                                        </p:tgtEl>
                                      </p:cBhvr>
                                    </p:animEffect>
                                  </p:childTnLst>
                                </p:cTn>
                              </p:par>
                            </p:childTnLst>
                          </p:cTn>
                        </p:par>
                        <p:par>
                          <p:cTn id="60" fill="hold">
                            <p:stCondLst>
                              <p:cond delay="6000"/>
                            </p:stCondLst>
                            <p:childTnLst>
                              <p:par>
                                <p:cTn id="61" presetID="53" presetClass="entr" presetSubtype="16" fill="hold" grpId="0" nodeType="afterEffect">
                                  <p:stCondLst>
                                    <p:cond delay="0"/>
                                  </p:stCondLst>
                                  <p:childTnLst>
                                    <p:set>
                                      <p:cBhvr>
                                        <p:cTn id="62" dur="1" fill="hold">
                                          <p:stCondLst>
                                            <p:cond delay="0"/>
                                          </p:stCondLst>
                                        </p:cTn>
                                        <p:tgtEl>
                                          <p:spTgt spid="21"/>
                                        </p:tgtEl>
                                        <p:attrNameLst>
                                          <p:attrName>style.visibility</p:attrName>
                                        </p:attrNameLst>
                                      </p:cBhvr>
                                      <p:to>
                                        <p:strVal val="visible"/>
                                      </p:to>
                                    </p:set>
                                    <p:anim calcmode="lin" valueType="num">
                                      <p:cBhvr>
                                        <p:cTn id="63" dur="500" fill="hold"/>
                                        <p:tgtEl>
                                          <p:spTgt spid="21"/>
                                        </p:tgtEl>
                                        <p:attrNameLst>
                                          <p:attrName>ppt_w</p:attrName>
                                        </p:attrNameLst>
                                      </p:cBhvr>
                                      <p:tavLst>
                                        <p:tav tm="0">
                                          <p:val>
                                            <p:fltVal val="0"/>
                                          </p:val>
                                        </p:tav>
                                        <p:tav tm="100000">
                                          <p:val>
                                            <p:strVal val="#ppt_w"/>
                                          </p:val>
                                        </p:tav>
                                      </p:tavLst>
                                    </p:anim>
                                    <p:anim calcmode="lin" valueType="num">
                                      <p:cBhvr>
                                        <p:cTn id="64" dur="500" fill="hold"/>
                                        <p:tgtEl>
                                          <p:spTgt spid="21"/>
                                        </p:tgtEl>
                                        <p:attrNameLst>
                                          <p:attrName>ppt_h</p:attrName>
                                        </p:attrNameLst>
                                      </p:cBhvr>
                                      <p:tavLst>
                                        <p:tav tm="0">
                                          <p:val>
                                            <p:fltVal val="0"/>
                                          </p:val>
                                        </p:tav>
                                        <p:tav tm="100000">
                                          <p:val>
                                            <p:strVal val="#ppt_h"/>
                                          </p:val>
                                        </p:tav>
                                      </p:tavLst>
                                    </p:anim>
                                    <p:animEffect transition="in" filter="fade">
                                      <p:cBhvr>
                                        <p:cTn id="65" dur="500"/>
                                        <p:tgtEl>
                                          <p:spTgt spid="21"/>
                                        </p:tgtEl>
                                      </p:cBhvr>
                                    </p:animEffect>
                                  </p:childTnLst>
                                </p:cTn>
                              </p:par>
                            </p:childTnLst>
                          </p:cTn>
                        </p:par>
                        <p:par>
                          <p:cTn id="66" fill="hold">
                            <p:stCondLst>
                              <p:cond delay="6500"/>
                            </p:stCondLst>
                            <p:childTnLst>
                              <p:par>
                                <p:cTn id="67" presetID="22" presetClass="entr" presetSubtype="8" fill="hold" grpId="0" nodeType="afterEffect">
                                  <p:stCondLst>
                                    <p:cond delay="0"/>
                                  </p:stCondLst>
                                  <p:childTnLst>
                                    <p:set>
                                      <p:cBhvr>
                                        <p:cTn id="68" dur="1" fill="hold">
                                          <p:stCondLst>
                                            <p:cond delay="0"/>
                                          </p:stCondLst>
                                        </p:cTn>
                                        <p:tgtEl>
                                          <p:spTgt spid="19"/>
                                        </p:tgtEl>
                                        <p:attrNameLst>
                                          <p:attrName>style.visibility</p:attrName>
                                        </p:attrNameLst>
                                      </p:cBhvr>
                                      <p:to>
                                        <p:strVal val="visible"/>
                                      </p:to>
                                    </p:set>
                                    <p:animEffect transition="in" filter="wipe(left)">
                                      <p:cBhvr>
                                        <p:cTn id="69"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bldLvl="0" animBg="1"/>
      <p:bldP spid="8" grpId="0"/>
      <p:bldP spid="9" grpId="0"/>
      <p:bldP spid="10" grpId="0"/>
      <p:bldP spid="11" grpId="0" bldLvl="0" animBg="1"/>
      <p:bldP spid="13" grpId="0" bldLvl="0" animBg="1"/>
      <p:bldP spid="15" grpId="0" bldLvl="0" animBg="1"/>
      <p:bldP spid="17" grpId="0" bldLvl="0" animBg="1"/>
      <p:bldP spid="19" grpId="0"/>
      <p:bldP spid="20" grpId="0"/>
      <p:bldP spid="21" grpId="0"/>
      <p:bldP spid="22" grpId="0"/>
      <p:bldP spid="2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2134235" y="2887345"/>
            <a:ext cx="727710" cy="727710"/>
            <a:chOff x="3634" y="4547"/>
            <a:chExt cx="1146" cy="1146"/>
          </a:xfrm>
        </p:grpSpPr>
        <p:sp>
          <p:nvSpPr>
            <p:cNvPr id="9" name="椭圆 1"/>
            <p:cNvSpPr>
              <a:spLocks noChangeArrowheads="1"/>
            </p:cNvSpPr>
            <p:nvPr/>
          </p:nvSpPr>
          <p:spPr bwMode="auto">
            <a:xfrm>
              <a:off x="3634" y="4547"/>
              <a:ext cx="1146" cy="1146"/>
            </a:xfrm>
            <a:prstGeom prst="roundRect">
              <a:avLst/>
            </a:prstGeom>
            <a:solidFill>
              <a:srgbClr val="0E3A87"/>
            </a:solidFill>
            <a:ln w="19050">
              <a:noFill/>
            </a:ln>
          </p:spPr>
          <p:txBody>
            <a:bodyPr anchor="ctr"/>
            <a:lstStyle>
              <a:lvl1pPr eaLnBrk="0" hangingPunct="0">
                <a:defRPr>
                  <a:solidFill>
                    <a:schemeClr val="tx1"/>
                  </a:solidFill>
                  <a:latin typeface="Calibri" panose="020F0502020204030204" charset="0"/>
                  <a:ea typeface="宋体" panose="02010600030101010101" pitchFamily="2" charset="-122"/>
                </a:defRPr>
              </a:lvl1pPr>
              <a:lvl2pPr marL="742950" indent="-285750" eaLnBrk="0" hangingPunct="0">
                <a:defRPr>
                  <a:solidFill>
                    <a:schemeClr val="tx1"/>
                  </a:solidFill>
                  <a:latin typeface="Calibri" panose="020F0502020204030204" charset="0"/>
                  <a:ea typeface="宋体" panose="02010600030101010101" pitchFamily="2" charset="-122"/>
                </a:defRPr>
              </a:lvl2pPr>
              <a:lvl3pPr marL="1143000" indent="-228600" eaLnBrk="0" hangingPunct="0">
                <a:defRPr>
                  <a:solidFill>
                    <a:schemeClr val="tx1"/>
                  </a:solidFill>
                  <a:latin typeface="Calibri" panose="020F0502020204030204" charset="0"/>
                  <a:ea typeface="宋体" panose="02010600030101010101" pitchFamily="2" charset="-122"/>
                </a:defRPr>
              </a:lvl3pPr>
              <a:lvl4pPr marL="1600200" indent="-228600" eaLnBrk="0" hangingPunct="0">
                <a:defRPr>
                  <a:solidFill>
                    <a:schemeClr val="tx1"/>
                  </a:solidFill>
                  <a:latin typeface="Calibri" panose="020F0502020204030204" charset="0"/>
                  <a:ea typeface="宋体" panose="02010600030101010101" pitchFamily="2" charset="-122"/>
                </a:defRPr>
              </a:lvl4pPr>
              <a:lvl5pPr marL="2057400" indent="-228600" eaLnBrk="0" hangingPunct="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algn="ctr" eaLnBrk="1" hangingPunct="1"/>
              <a:endParaRPr lang="zh-CN" altLang="en-US" sz="2000">
                <a:solidFill>
                  <a:srgbClr val="43A13A"/>
                </a:solidFill>
              </a:endParaRPr>
            </a:p>
          </p:txBody>
        </p:sp>
        <p:sp>
          <p:nvSpPr>
            <p:cNvPr id="25" name="TextBox 32"/>
            <p:cNvSpPr txBox="1">
              <a:spLocks noChangeArrowheads="1"/>
            </p:cNvSpPr>
            <p:nvPr/>
          </p:nvSpPr>
          <p:spPr bwMode="auto">
            <a:xfrm>
              <a:off x="3718" y="4709"/>
              <a:ext cx="978" cy="8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charset="0"/>
                  <a:ea typeface="宋体" panose="02010600030101010101" pitchFamily="2" charset="-122"/>
                </a:defRPr>
              </a:lvl1pPr>
              <a:lvl2pPr marL="742950" indent="-285750" eaLnBrk="0" hangingPunct="0">
                <a:defRPr>
                  <a:solidFill>
                    <a:schemeClr val="tx1"/>
                  </a:solidFill>
                  <a:latin typeface="Calibri" panose="020F0502020204030204" charset="0"/>
                  <a:ea typeface="宋体" panose="02010600030101010101" pitchFamily="2" charset="-122"/>
                </a:defRPr>
              </a:lvl2pPr>
              <a:lvl3pPr marL="1143000" indent="-228600" eaLnBrk="0" hangingPunct="0">
                <a:defRPr>
                  <a:solidFill>
                    <a:schemeClr val="tx1"/>
                  </a:solidFill>
                  <a:latin typeface="Calibri" panose="020F0502020204030204" charset="0"/>
                  <a:ea typeface="宋体" panose="02010600030101010101" pitchFamily="2" charset="-122"/>
                </a:defRPr>
              </a:lvl3pPr>
              <a:lvl4pPr marL="1600200" indent="-228600" eaLnBrk="0" hangingPunct="0">
                <a:defRPr>
                  <a:solidFill>
                    <a:schemeClr val="tx1"/>
                  </a:solidFill>
                  <a:latin typeface="Calibri" panose="020F0502020204030204" charset="0"/>
                  <a:ea typeface="宋体" panose="02010600030101010101" pitchFamily="2" charset="-122"/>
                </a:defRPr>
              </a:lvl4pPr>
              <a:lvl5pPr marL="2057400" indent="-228600" eaLnBrk="0" hangingPunct="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algn="ctr" eaLnBrk="1" hangingPunct="1"/>
              <a:r>
                <a:rPr lang="en-US" altLang="zh-CN" sz="2800" b="1" dirty="0" smtClean="0">
                  <a:solidFill>
                    <a:schemeClr val="bg1"/>
                  </a:solidFill>
                  <a:latin typeface="微软雅黑" panose="020B0503020204020204" charset="-122"/>
                  <a:ea typeface="微软雅黑" panose="020B0503020204020204" charset="-122"/>
                </a:rPr>
                <a:t>01</a:t>
              </a:r>
            </a:p>
          </p:txBody>
        </p:sp>
      </p:grpSp>
      <p:sp>
        <p:nvSpPr>
          <p:cNvPr id="26" name="矩形 25"/>
          <p:cNvSpPr/>
          <p:nvPr/>
        </p:nvSpPr>
        <p:spPr>
          <a:xfrm>
            <a:off x="3050091" y="3277586"/>
            <a:ext cx="2418080" cy="337185"/>
          </a:xfrm>
          <a:prstGeom prst="rect">
            <a:avLst/>
          </a:prstGeom>
        </p:spPr>
        <p:txBody>
          <a:bodyPr wrap="none">
            <a:spAutoFit/>
          </a:bodyPr>
          <a:lstStyle/>
          <a:p>
            <a:pPr>
              <a:spcBef>
                <a:spcPct val="0"/>
              </a:spcBef>
            </a:pPr>
            <a:r>
              <a:rPr lang="zh-CN" altLang="en-US" sz="1600" dirty="0">
                <a:solidFill>
                  <a:srgbClr val="0E3A87"/>
                </a:solidFill>
                <a:latin typeface="微软雅黑" panose="020B0503020204020204" charset="-122"/>
                <a:ea typeface="微软雅黑" panose="020B0503020204020204" charset="-122"/>
              </a:rPr>
              <a:t>单击此处输入说明性文字</a:t>
            </a:r>
          </a:p>
        </p:txBody>
      </p:sp>
      <p:sp>
        <p:nvSpPr>
          <p:cNvPr id="27" name="TextBox 76"/>
          <p:cNvSpPr txBox="1"/>
          <p:nvPr/>
        </p:nvSpPr>
        <p:spPr>
          <a:xfrm>
            <a:off x="3049905" y="2887345"/>
            <a:ext cx="1586865" cy="398780"/>
          </a:xfrm>
          <a:prstGeom prst="rect">
            <a:avLst/>
          </a:prstGeom>
          <a:noFill/>
        </p:spPr>
        <p:txBody>
          <a:bodyPr wrap="square" rtlCol="0">
            <a:spAutoFit/>
          </a:bodyPr>
          <a:lstStyle/>
          <a:p>
            <a:r>
              <a:rPr lang="zh-CN" altLang="en-US" sz="2000" b="1" dirty="0" smtClean="0">
                <a:solidFill>
                  <a:srgbClr val="0E3A87"/>
                </a:solidFill>
                <a:latin typeface="微软雅黑" panose="020B0503020204020204" charset="-122"/>
                <a:ea typeface="微软雅黑" panose="020B0503020204020204" charset="-122"/>
                <a:sym typeface="+mn-ea"/>
              </a:rPr>
              <a:t>公司简介</a:t>
            </a:r>
          </a:p>
        </p:txBody>
      </p:sp>
      <p:grpSp>
        <p:nvGrpSpPr>
          <p:cNvPr id="11" name="组合 10"/>
          <p:cNvGrpSpPr/>
          <p:nvPr/>
        </p:nvGrpSpPr>
        <p:grpSpPr>
          <a:xfrm>
            <a:off x="2134235" y="4511675"/>
            <a:ext cx="727710" cy="727710"/>
            <a:chOff x="3634" y="7105"/>
            <a:chExt cx="1146" cy="1146"/>
          </a:xfrm>
        </p:grpSpPr>
        <p:sp>
          <p:nvSpPr>
            <p:cNvPr id="28" name="椭圆 1"/>
            <p:cNvSpPr>
              <a:spLocks noChangeArrowheads="1"/>
            </p:cNvSpPr>
            <p:nvPr/>
          </p:nvSpPr>
          <p:spPr bwMode="auto">
            <a:xfrm>
              <a:off x="3634" y="7105"/>
              <a:ext cx="1146" cy="1146"/>
            </a:xfrm>
            <a:prstGeom prst="roundRect">
              <a:avLst/>
            </a:prstGeom>
            <a:solidFill>
              <a:srgbClr val="0E3A87"/>
            </a:solidFill>
            <a:ln w="19050">
              <a:noFill/>
            </a:ln>
          </p:spPr>
          <p:txBody>
            <a:bodyPr anchor="ctr"/>
            <a:lstStyle>
              <a:lvl1pPr eaLnBrk="0" hangingPunct="0">
                <a:defRPr>
                  <a:solidFill>
                    <a:schemeClr val="tx1"/>
                  </a:solidFill>
                  <a:latin typeface="Calibri" panose="020F0502020204030204" charset="0"/>
                  <a:ea typeface="宋体" panose="02010600030101010101" pitchFamily="2" charset="-122"/>
                </a:defRPr>
              </a:lvl1pPr>
              <a:lvl2pPr marL="742950" indent="-285750" eaLnBrk="0" hangingPunct="0">
                <a:defRPr>
                  <a:solidFill>
                    <a:schemeClr val="tx1"/>
                  </a:solidFill>
                  <a:latin typeface="Calibri" panose="020F0502020204030204" charset="0"/>
                  <a:ea typeface="宋体" panose="02010600030101010101" pitchFamily="2" charset="-122"/>
                </a:defRPr>
              </a:lvl2pPr>
              <a:lvl3pPr marL="1143000" indent="-228600" eaLnBrk="0" hangingPunct="0">
                <a:defRPr>
                  <a:solidFill>
                    <a:schemeClr val="tx1"/>
                  </a:solidFill>
                  <a:latin typeface="Calibri" panose="020F0502020204030204" charset="0"/>
                  <a:ea typeface="宋体" panose="02010600030101010101" pitchFamily="2" charset="-122"/>
                </a:defRPr>
              </a:lvl3pPr>
              <a:lvl4pPr marL="1600200" indent="-228600" eaLnBrk="0" hangingPunct="0">
                <a:defRPr>
                  <a:solidFill>
                    <a:schemeClr val="tx1"/>
                  </a:solidFill>
                  <a:latin typeface="Calibri" panose="020F0502020204030204" charset="0"/>
                  <a:ea typeface="宋体" panose="02010600030101010101" pitchFamily="2" charset="-122"/>
                </a:defRPr>
              </a:lvl4pPr>
              <a:lvl5pPr marL="2057400" indent="-228600" eaLnBrk="0" hangingPunct="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algn="ctr" eaLnBrk="1" hangingPunct="1"/>
              <a:endParaRPr lang="zh-CN" altLang="en-US" sz="2000">
                <a:solidFill>
                  <a:srgbClr val="43A13A"/>
                </a:solidFill>
              </a:endParaRPr>
            </a:p>
          </p:txBody>
        </p:sp>
        <p:sp>
          <p:nvSpPr>
            <p:cNvPr id="29" name="TextBox 32"/>
            <p:cNvSpPr txBox="1">
              <a:spLocks noChangeArrowheads="1"/>
            </p:cNvSpPr>
            <p:nvPr/>
          </p:nvSpPr>
          <p:spPr bwMode="auto">
            <a:xfrm>
              <a:off x="3718" y="7267"/>
              <a:ext cx="978" cy="8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charset="0"/>
                  <a:ea typeface="宋体" panose="02010600030101010101" pitchFamily="2" charset="-122"/>
                </a:defRPr>
              </a:lvl1pPr>
              <a:lvl2pPr marL="742950" indent="-285750" eaLnBrk="0" hangingPunct="0">
                <a:defRPr>
                  <a:solidFill>
                    <a:schemeClr val="tx1"/>
                  </a:solidFill>
                  <a:latin typeface="Calibri" panose="020F0502020204030204" charset="0"/>
                  <a:ea typeface="宋体" panose="02010600030101010101" pitchFamily="2" charset="-122"/>
                </a:defRPr>
              </a:lvl2pPr>
              <a:lvl3pPr marL="1143000" indent="-228600" eaLnBrk="0" hangingPunct="0">
                <a:defRPr>
                  <a:solidFill>
                    <a:schemeClr val="tx1"/>
                  </a:solidFill>
                  <a:latin typeface="Calibri" panose="020F0502020204030204" charset="0"/>
                  <a:ea typeface="宋体" panose="02010600030101010101" pitchFamily="2" charset="-122"/>
                </a:defRPr>
              </a:lvl3pPr>
              <a:lvl4pPr marL="1600200" indent="-228600" eaLnBrk="0" hangingPunct="0">
                <a:defRPr>
                  <a:solidFill>
                    <a:schemeClr val="tx1"/>
                  </a:solidFill>
                  <a:latin typeface="Calibri" panose="020F0502020204030204" charset="0"/>
                  <a:ea typeface="宋体" panose="02010600030101010101" pitchFamily="2" charset="-122"/>
                </a:defRPr>
              </a:lvl4pPr>
              <a:lvl5pPr marL="2057400" indent="-228600" eaLnBrk="0" hangingPunct="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algn="ctr" eaLnBrk="1" hangingPunct="1"/>
              <a:r>
                <a:rPr lang="en-US" altLang="zh-CN" sz="2800" b="1" dirty="0" smtClean="0">
                  <a:solidFill>
                    <a:schemeClr val="bg1"/>
                  </a:solidFill>
                  <a:latin typeface="微软雅黑" panose="020B0503020204020204" charset="-122"/>
                  <a:ea typeface="微软雅黑" panose="020B0503020204020204" charset="-122"/>
                </a:rPr>
                <a:t>03</a:t>
              </a:r>
            </a:p>
          </p:txBody>
        </p:sp>
      </p:grpSp>
      <p:sp>
        <p:nvSpPr>
          <p:cNvPr id="15" name="矩形 14"/>
          <p:cNvSpPr/>
          <p:nvPr/>
        </p:nvSpPr>
        <p:spPr>
          <a:xfrm>
            <a:off x="3050091" y="4902000"/>
            <a:ext cx="2418080" cy="337185"/>
          </a:xfrm>
          <a:prstGeom prst="rect">
            <a:avLst/>
          </a:prstGeom>
        </p:spPr>
        <p:txBody>
          <a:bodyPr wrap="none">
            <a:spAutoFit/>
          </a:bodyPr>
          <a:lstStyle/>
          <a:p>
            <a:pPr algn="l">
              <a:spcBef>
                <a:spcPct val="0"/>
              </a:spcBef>
            </a:pPr>
            <a:r>
              <a:rPr lang="zh-CN" altLang="en-US" sz="1600" dirty="0">
                <a:solidFill>
                  <a:srgbClr val="0E3A87"/>
                </a:solidFill>
                <a:latin typeface="微软雅黑" panose="020B0503020204020204" charset="-122"/>
                <a:ea typeface="微软雅黑" panose="020B0503020204020204" charset="-122"/>
                <a:sym typeface="+mn-ea"/>
              </a:rPr>
              <a:t>单击此处输入说明性文字</a:t>
            </a:r>
            <a:endParaRPr lang="en-US" altLang="zh-CN" sz="1400" dirty="0">
              <a:solidFill>
                <a:schemeClr val="bg2">
                  <a:lumMod val="25000"/>
                </a:schemeClr>
              </a:solidFill>
              <a:latin typeface="微软雅黑" panose="020B0503020204020204" charset="-122"/>
              <a:ea typeface="微软雅黑" panose="020B0503020204020204" charset="-122"/>
            </a:endParaRPr>
          </a:p>
        </p:txBody>
      </p:sp>
      <p:sp>
        <p:nvSpPr>
          <p:cNvPr id="16" name="TextBox 76"/>
          <p:cNvSpPr txBox="1"/>
          <p:nvPr/>
        </p:nvSpPr>
        <p:spPr>
          <a:xfrm>
            <a:off x="3050540" y="4511675"/>
            <a:ext cx="1586230" cy="398780"/>
          </a:xfrm>
          <a:prstGeom prst="rect">
            <a:avLst/>
          </a:prstGeom>
          <a:noFill/>
        </p:spPr>
        <p:txBody>
          <a:bodyPr wrap="square" rtlCol="0">
            <a:spAutoFit/>
          </a:bodyPr>
          <a:lstStyle/>
          <a:p>
            <a:pPr algn="l"/>
            <a:r>
              <a:rPr lang="zh-CN" altLang="en-US" sz="2000" b="1">
                <a:solidFill>
                  <a:srgbClr val="0E3A87"/>
                </a:solidFill>
                <a:latin typeface="微软雅黑" panose="020B0503020204020204" charset="-122"/>
                <a:ea typeface="微软雅黑" panose="020B0503020204020204" charset="-122"/>
                <a:sym typeface="+mn-ea"/>
              </a:rPr>
              <a:t>产品运营</a:t>
            </a:r>
          </a:p>
        </p:txBody>
      </p:sp>
      <p:grpSp>
        <p:nvGrpSpPr>
          <p:cNvPr id="10" name="组合 9"/>
          <p:cNvGrpSpPr/>
          <p:nvPr/>
        </p:nvGrpSpPr>
        <p:grpSpPr>
          <a:xfrm>
            <a:off x="6836410" y="2937510"/>
            <a:ext cx="727710" cy="727710"/>
            <a:chOff x="11039" y="4626"/>
            <a:chExt cx="1146" cy="1146"/>
          </a:xfrm>
        </p:grpSpPr>
        <p:sp>
          <p:nvSpPr>
            <p:cNvPr id="17" name="椭圆 1"/>
            <p:cNvSpPr>
              <a:spLocks noChangeArrowheads="1"/>
            </p:cNvSpPr>
            <p:nvPr/>
          </p:nvSpPr>
          <p:spPr bwMode="auto">
            <a:xfrm>
              <a:off x="11039" y="4626"/>
              <a:ext cx="1146" cy="1146"/>
            </a:xfrm>
            <a:prstGeom prst="roundRect">
              <a:avLst/>
            </a:prstGeom>
            <a:solidFill>
              <a:srgbClr val="0E3A87"/>
            </a:solidFill>
            <a:ln w="19050">
              <a:noFill/>
            </a:ln>
          </p:spPr>
          <p:txBody>
            <a:bodyPr anchor="ctr"/>
            <a:lstStyle>
              <a:lvl1pPr eaLnBrk="0" hangingPunct="0">
                <a:defRPr>
                  <a:solidFill>
                    <a:schemeClr val="tx1"/>
                  </a:solidFill>
                  <a:latin typeface="Calibri" panose="020F0502020204030204" charset="0"/>
                  <a:ea typeface="宋体" panose="02010600030101010101" pitchFamily="2" charset="-122"/>
                </a:defRPr>
              </a:lvl1pPr>
              <a:lvl2pPr marL="742950" indent="-285750" eaLnBrk="0" hangingPunct="0">
                <a:defRPr>
                  <a:solidFill>
                    <a:schemeClr val="tx1"/>
                  </a:solidFill>
                  <a:latin typeface="Calibri" panose="020F0502020204030204" charset="0"/>
                  <a:ea typeface="宋体" panose="02010600030101010101" pitchFamily="2" charset="-122"/>
                </a:defRPr>
              </a:lvl2pPr>
              <a:lvl3pPr marL="1143000" indent="-228600" eaLnBrk="0" hangingPunct="0">
                <a:defRPr>
                  <a:solidFill>
                    <a:schemeClr val="tx1"/>
                  </a:solidFill>
                  <a:latin typeface="Calibri" panose="020F0502020204030204" charset="0"/>
                  <a:ea typeface="宋体" panose="02010600030101010101" pitchFamily="2" charset="-122"/>
                </a:defRPr>
              </a:lvl3pPr>
              <a:lvl4pPr marL="1600200" indent="-228600" eaLnBrk="0" hangingPunct="0">
                <a:defRPr>
                  <a:solidFill>
                    <a:schemeClr val="tx1"/>
                  </a:solidFill>
                  <a:latin typeface="Calibri" panose="020F0502020204030204" charset="0"/>
                  <a:ea typeface="宋体" panose="02010600030101010101" pitchFamily="2" charset="-122"/>
                </a:defRPr>
              </a:lvl4pPr>
              <a:lvl5pPr marL="2057400" indent="-228600" eaLnBrk="0" hangingPunct="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algn="ctr" eaLnBrk="1" hangingPunct="1"/>
              <a:endParaRPr lang="zh-CN" altLang="en-US" sz="2000">
                <a:solidFill>
                  <a:srgbClr val="43A13A"/>
                </a:solidFill>
              </a:endParaRPr>
            </a:p>
          </p:txBody>
        </p:sp>
        <p:sp>
          <p:nvSpPr>
            <p:cNvPr id="18" name="TextBox 32"/>
            <p:cNvSpPr txBox="1">
              <a:spLocks noChangeArrowheads="1"/>
            </p:cNvSpPr>
            <p:nvPr/>
          </p:nvSpPr>
          <p:spPr bwMode="auto">
            <a:xfrm>
              <a:off x="11123" y="4788"/>
              <a:ext cx="978" cy="8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charset="0"/>
                  <a:ea typeface="宋体" panose="02010600030101010101" pitchFamily="2" charset="-122"/>
                </a:defRPr>
              </a:lvl1pPr>
              <a:lvl2pPr marL="742950" indent="-285750" eaLnBrk="0" hangingPunct="0">
                <a:defRPr>
                  <a:solidFill>
                    <a:schemeClr val="tx1"/>
                  </a:solidFill>
                  <a:latin typeface="Calibri" panose="020F0502020204030204" charset="0"/>
                  <a:ea typeface="宋体" panose="02010600030101010101" pitchFamily="2" charset="-122"/>
                </a:defRPr>
              </a:lvl2pPr>
              <a:lvl3pPr marL="1143000" indent="-228600" eaLnBrk="0" hangingPunct="0">
                <a:defRPr>
                  <a:solidFill>
                    <a:schemeClr val="tx1"/>
                  </a:solidFill>
                  <a:latin typeface="Calibri" panose="020F0502020204030204" charset="0"/>
                  <a:ea typeface="宋体" panose="02010600030101010101" pitchFamily="2" charset="-122"/>
                </a:defRPr>
              </a:lvl3pPr>
              <a:lvl4pPr marL="1600200" indent="-228600" eaLnBrk="0" hangingPunct="0">
                <a:defRPr>
                  <a:solidFill>
                    <a:schemeClr val="tx1"/>
                  </a:solidFill>
                  <a:latin typeface="Calibri" panose="020F0502020204030204" charset="0"/>
                  <a:ea typeface="宋体" panose="02010600030101010101" pitchFamily="2" charset="-122"/>
                </a:defRPr>
              </a:lvl4pPr>
              <a:lvl5pPr marL="2057400" indent="-228600" eaLnBrk="0" hangingPunct="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algn="ctr" eaLnBrk="1" hangingPunct="1"/>
              <a:r>
                <a:rPr lang="en-US" altLang="zh-CN" sz="2800" b="1" dirty="0" smtClean="0">
                  <a:solidFill>
                    <a:schemeClr val="bg1"/>
                  </a:solidFill>
                  <a:latin typeface="微软雅黑" panose="020B0503020204020204" charset="-122"/>
                  <a:ea typeface="微软雅黑" panose="020B0503020204020204" charset="-122"/>
                </a:rPr>
                <a:t>02</a:t>
              </a:r>
            </a:p>
          </p:txBody>
        </p:sp>
      </p:grpSp>
      <p:sp>
        <p:nvSpPr>
          <p:cNvPr id="34" name="矩形 33"/>
          <p:cNvSpPr/>
          <p:nvPr/>
        </p:nvSpPr>
        <p:spPr>
          <a:xfrm>
            <a:off x="7752082" y="3327751"/>
            <a:ext cx="2418080" cy="337185"/>
          </a:xfrm>
          <a:prstGeom prst="rect">
            <a:avLst/>
          </a:prstGeom>
        </p:spPr>
        <p:txBody>
          <a:bodyPr wrap="none">
            <a:spAutoFit/>
          </a:bodyPr>
          <a:lstStyle/>
          <a:p>
            <a:pPr algn="l">
              <a:spcBef>
                <a:spcPct val="0"/>
              </a:spcBef>
            </a:pPr>
            <a:r>
              <a:rPr lang="zh-CN" altLang="en-US" sz="1600" dirty="0">
                <a:solidFill>
                  <a:srgbClr val="0E3A87"/>
                </a:solidFill>
                <a:latin typeface="微软雅黑" panose="020B0503020204020204" charset="-122"/>
                <a:ea typeface="微软雅黑" panose="020B0503020204020204" charset="-122"/>
                <a:sym typeface="+mn-ea"/>
              </a:rPr>
              <a:t>单击此处输入说明性文字</a:t>
            </a:r>
            <a:endParaRPr lang="en-US" altLang="zh-CN" sz="1400" dirty="0">
              <a:solidFill>
                <a:schemeClr val="bg2">
                  <a:lumMod val="25000"/>
                </a:schemeClr>
              </a:solidFill>
              <a:latin typeface="微软雅黑" panose="020B0503020204020204" charset="-122"/>
              <a:ea typeface="微软雅黑" panose="020B0503020204020204" charset="-122"/>
            </a:endParaRPr>
          </a:p>
        </p:txBody>
      </p:sp>
      <p:sp>
        <p:nvSpPr>
          <p:cNvPr id="35" name="TextBox 76"/>
          <p:cNvSpPr txBox="1"/>
          <p:nvPr/>
        </p:nvSpPr>
        <p:spPr>
          <a:xfrm>
            <a:off x="7752080" y="2937510"/>
            <a:ext cx="1567180" cy="398780"/>
          </a:xfrm>
          <a:prstGeom prst="rect">
            <a:avLst/>
          </a:prstGeom>
          <a:noFill/>
        </p:spPr>
        <p:txBody>
          <a:bodyPr wrap="square" rtlCol="0">
            <a:spAutoFit/>
          </a:bodyPr>
          <a:lstStyle/>
          <a:p>
            <a:r>
              <a:rPr lang="zh-CN" altLang="en-US" sz="2000" b="1">
                <a:solidFill>
                  <a:srgbClr val="0E3A87"/>
                </a:solidFill>
                <a:latin typeface="微软雅黑" panose="020B0503020204020204" charset="-122"/>
                <a:ea typeface="微软雅黑" panose="020B0503020204020204" charset="-122"/>
                <a:sym typeface="+mn-ea"/>
              </a:rPr>
              <a:t>项目介绍</a:t>
            </a:r>
          </a:p>
        </p:txBody>
      </p:sp>
      <p:grpSp>
        <p:nvGrpSpPr>
          <p:cNvPr id="12" name="组合 11"/>
          <p:cNvGrpSpPr/>
          <p:nvPr/>
        </p:nvGrpSpPr>
        <p:grpSpPr>
          <a:xfrm>
            <a:off x="6836410" y="4561840"/>
            <a:ext cx="727710" cy="727710"/>
            <a:chOff x="11039" y="7184"/>
            <a:chExt cx="1146" cy="1146"/>
          </a:xfrm>
        </p:grpSpPr>
        <p:sp>
          <p:nvSpPr>
            <p:cNvPr id="36" name="椭圆 1"/>
            <p:cNvSpPr>
              <a:spLocks noChangeArrowheads="1"/>
            </p:cNvSpPr>
            <p:nvPr/>
          </p:nvSpPr>
          <p:spPr bwMode="auto">
            <a:xfrm>
              <a:off x="11039" y="7184"/>
              <a:ext cx="1146" cy="1146"/>
            </a:xfrm>
            <a:prstGeom prst="roundRect">
              <a:avLst/>
            </a:prstGeom>
            <a:solidFill>
              <a:srgbClr val="0E3A87"/>
            </a:solidFill>
            <a:ln w="19050">
              <a:noFill/>
            </a:ln>
          </p:spPr>
          <p:txBody>
            <a:bodyPr anchor="ctr"/>
            <a:lstStyle>
              <a:lvl1pPr eaLnBrk="0" hangingPunct="0">
                <a:defRPr>
                  <a:solidFill>
                    <a:schemeClr val="tx1"/>
                  </a:solidFill>
                  <a:latin typeface="Calibri" panose="020F0502020204030204" charset="0"/>
                  <a:ea typeface="宋体" panose="02010600030101010101" pitchFamily="2" charset="-122"/>
                </a:defRPr>
              </a:lvl1pPr>
              <a:lvl2pPr marL="742950" indent="-285750" eaLnBrk="0" hangingPunct="0">
                <a:defRPr>
                  <a:solidFill>
                    <a:schemeClr val="tx1"/>
                  </a:solidFill>
                  <a:latin typeface="Calibri" panose="020F0502020204030204" charset="0"/>
                  <a:ea typeface="宋体" panose="02010600030101010101" pitchFamily="2" charset="-122"/>
                </a:defRPr>
              </a:lvl2pPr>
              <a:lvl3pPr marL="1143000" indent="-228600" eaLnBrk="0" hangingPunct="0">
                <a:defRPr>
                  <a:solidFill>
                    <a:schemeClr val="tx1"/>
                  </a:solidFill>
                  <a:latin typeface="Calibri" panose="020F0502020204030204" charset="0"/>
                  <a:ea typeface="宋体" panose="02010600030101010101" pitchFamily="2" charset="-122"/>
                </a:defRPr>
              </a:lvl3pPr>
              <a:lvl4pPr marL="1600200" indent="-228600" eaLnBrk="0" hangingPunct="0">
                <a:defRPr>
                  <a:solidFill>
                    <a:schemeClr val="tx1"/>
                  </a:solidFill>
                  <a:latin typeface="Calibri" panose="020F0502020204030204" charset="0"/>
                  <a:ea typeface="宋体" panose="02010600030101010101" pitchFamily="2" charset="-122"/>
                </a:defRPr>
              </a:lvl4pPr>
              <a:lvl5pPr marL="2057400" indent="-228600" eaLnBrk="0" hangingPunct="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algn="ctr" eaLnBrk="1" hangingPunct="1"/>
              <a:endParaRPr lang="zh-CN" altLang="en-US" sz="2000">
                <a:solidFill>
                  <a:srgbClr val="43A13A"/>
                </a:solidFill>
              </a:endParaRPr>
            </a:p>
          </p:txBody>
        </p:sp>
        <p:sp>
          <p:nvSpPr>
            <p:cNvPr id="37" name="TextBox 32"/>
            <p:cNvSpPr txBox="1">
              <a:spLocks noChangeArrowheads="1"/>
            </p:cNvSpPr>
            <p:nvPr/>
          </p:nvSpPr>
          <p:spPr bwMode="auto">
            <a:xfrm>
              <a:off x="11123" y="7346"/>
              <a:ext cx="978" cy="8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charset="0"/>
                  <a:ea typeface="宋体" panose="02010600030101010101" pitchFamily="2" charset="-122"/>
                </a:defRPr>
              </a:lvl1pPr>
              <a:lvl2pPr marL="742950" indent="-285750" eaLnBrk="0" hangingPunct="0">
                <a:defRPr>
                  <a:solidFill>
                    <a:schemeClr val="tx1"/>
                  </a:solidFill>
                  <a:latin typeface="Calibri" panose="020F0502020204030204" charset="0"/>
                  <a:ea typeface="宋体" panose="02010600030101010101" pitchFamily="2" charset="-122"/>
                </a:defRPr>
              </a:lvl2pPr>
              <a:lvl3pPr marL="1143000" indent="-228600" eaLnBrk="0" hangingPunct="0">
                <a:defRPr>
                  <a:solidFill>
                    <a:schemeClr val="tx1"/>
                  </a:solidFill>
                  <a:latin typeface="Calibri" panose="020F0502020204030204" charset="0"/>
                  <a:ea typeface="宋体" panose="02010600030101010101" pitchFamily="2" charset="-122"/>
                </a:defRPr>
              </a:lvl3pPr>
              <a:lvl4pPr marL="1600200" indent="-228600" eaLnBrk="0" hangingPunct="0">
                <a:defRPr>
                  <a:solidFill>
                    <a:schemeClr val="tx1"/>
                  </a:solidFill>
                  <a:latin typeface="Calibri" panose="020F0502020204030204" charset="0"/>
                  <a:ea typeface="宋体" panose="02010600030101010101" pitchFamily="2" charset="-122"/>
                </a:defRPr>
              </a:lvl4pPr>
              <a:lvl5pPr marL="2057400" indent="-228600" eaLnBrk="0" hangingPunct="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algn="ctr" eaLnBrk="1" hangingPunct="1"/>
              <a:r>
                <a:rPr lang="en-US" altLang="zh-CN" sz="2800" b="1" dirty="0" smtClean="0">
                  <a:solidFill>
                    <a:schemeClr val="bg1"/>
                  </a:solidFill>
                  <a:latin typeface="微软雅黑" panose="020B0503020204020204" charset="-122"/>
                  <a:ea typeface="微软雅黑" panose="020B0503020204020204" charset="-122"/>
                </a:rPr>
                <a:t>04</a:t>
              </a:r>
            </a:p>
          </p:txBody>
        </p:sp>
      </p:grpSp>
      <p:sp>
        <p:nvSpPr>
          <p:cNvPr id="38" name="矩形 37"/>
          <p:cNvSpPr/>
          <p:nvPr/>
        </p:nvSpPr>
        <p:spPr>
          <a:xfrm>
            <a:off x="7752082" y="4902000"/>
            <a:ext cx="2418080" cy="337185"/>
          </a:xfrm>
          <a:prstGeom prst="rect">
            <a:avLst/>
          </a:prstGeom>
        </p:spPr>
        <p:txBody>
          <a:bodyPr wrap="none">
            <a:spAutoFit/>
          </a:bodyPr>
          <a:lstStyle/>
          <a:p>
            <a:pPr algn="l">
              <a:spcBef>
                <a:spcPct val="0"/>
              </a:spcBef>
            </a:pPr>
            <a:r>
              <a:rPr lang="zh-CN" altLang="en-US" sz="1600" dirty="0">
                <a:solidFill>
                  <a:srgbClr val="0E3A87"/>
                </a:solidFill>
                <a:latin typeface="微软雅黑" panose="020B0503020204020204" charset="-122"/>
                <a:ea typeface="微软雅黑" panose="020B0503020204020204" charset="-122"/>
                <a:sym typeface="+mn-ea"/>
              </a:rPr>
              <a:t>单击此处输入说明性文字</a:t>
            </a:r>
            <a:endParaRPr lang="en-US" altLang="zh-CN" sz="1400" dirty="0">
              <a:solidFill>
                <a:schemeClr val="bg2">
                  <a:lumMod val="25000"/>
                </a:schemeClr>
              </a:solidFill>
              <a:latin typeface="微软雅黑" panose="020B0503020204020204" charset="-122"/>
              <a:ea typeface="微软雅黑" panose="020B0503020204020204" charset="-122"/>
            </a:endParaRPr>
          </a:p>
        </p:txBody>
      </p:sp>
      <p:sp>
        <p:nvSpPr>
          <p:cNvPr id="39" name="TextBox 76"/>
          <p:cNvSpPr txBox="1"/>
          <p:nvPr/>
        </p:nvSpPr>
        <p:spPr>
          <a:xfrm>
            <a:off x="7760970" y="4561840"/>
            <a:ext cx="1558290" cy="398780"/>
          </a:xfrm>
          <a:prstGeom prst="rect">
            <a:avLst/>
          </a:prstGeom>
          <a:noFill/>
        </p:spPr>
        <p:txBody>
          <a:bodyPr wrap="square" rtlCol="0">
            <a:spAutoFit/>
          </a:bodyPr>
          <a:lstStyle/>
          <a:p>
            <a:r>
              <a:rPr lang="zh-CN" altLang="en-US" sz="2000" b="1">
                <a:solidFill>
                  <a:srgbClr val="0E3A87"/>
                </a:solidFill>
                <a:latin typeface="微软雅黑" panose="020B0503020204020204" charset="-122"/>
                <a:ea typeface="微软雅黑" panose="020B0503020204020204" charset="-122"/>
                <a:sym typeface="+mn-ea"/>
              </a:rPr>
              <a:t>发展规划</a:t>
            </a:r>
          </a:p>
        </p:txBody>
      </p:sp>
      <p:sp>
        <p:nvSpPr>
          <p:cNvPr id="40" name="Text Box 3"/>
          <p:cNvSpPr>
            <a:spLocks noChangeArrowheads="1"/>
          </p:cNvSpPr>
          <p:nvPr/>
        </p:nvSpPr>
        <p:spPr bwMode="auto">
          <a:xfrm>
            <a:off x="5213465" y="915954"/>
            <a:ext cx="1765300" cy="829945"/>
          </a:xfrm>
          <a:prstGeom prst="rect">
            <a:avLst/>
          </a:prstGeom>
        </p:spPr>
        <p:txBody>
          <a:bodyPr wrap="none">
            <a:spAutoFit/>
          </a:bodyPr>
          <a:lstStyle/>
          <a:p>
            <a:pPr algn="ctr">
              <a:spcBef>
                <a:spcPct val="0"/>
              </a:spcBef>
            </a:pPr>
            <a:r>
              <a:rPr lang="zh-CN" altLang="en-US" sz="4800" b="1" dirty="0" smtClean="0">
                <a:solidFill>
                  <a:srgbClr val="0E3A87"/>
                </a:solidFill>
                <a:latin typeface="微软雅黑" panose="020B0503020204020204" charset="-122"/>
                <a:ea typeface="微软雅黑" panose="020B0503020204020204" charset="-122"/>
                <a:sym typeface="Calibri" panose="020F0502020204030204" charset="0"/>
              </a:rPr>
              <a:t>目  录</a:t>
            </a:r>
          </a:p>
        </p:txBody>
      </p:sp>
      <p:sp>
        <p:nvSpPr>
          <p:cNvPr id="3" name="Text Box 3"/>
          <p:cNvSpPr>
            <a:spLocks noChangeArrowheads="1"/>
          </p:cNvSpPr>
          <p:nvPr/>
        </p:nvSpPr>
        <p:spPr bwMode="auto">
          <a:xfrm>
            <a:off x="5348720" y="1745899"/>
            <a:ext cx="1494790" cy="460375"/>
          </a:xfrm>
          <a:prstGeom prst="rect">
            <a:avLst/>
          </a:prstGeom>
        </p:spPr>
        <p:txBody>
          <a:bodyPr wrap="none">
            <a:spAutoFit/>
          </a:bodyPr>
          <a:lstStyle/>
          <a:p>
            <a:pPr algn="ctr">
              <a:spcBef>
                <a:spcPct val="0"/>
              </a:spcBef>
            </a:pPr>
            <a:r>
              <a:rPr lang="en-US" altLang="zh-CN" sz="2400" dirty="0" smtClean="0">
                <a:solidFill>
                  <a:srgbClr val="0E3A87"/>
                </a:solidFill>
                <a:latin typeface="微软雅黑" panose="020B0503020204020204" charset="-122"/>
                <a:ea typeface="微软雅黑" panose="020B0503020204020204" charset="-122"/>
                <a:sym typeface="Calibri" panose="020F0502020204030204" charset="0"/>
              </a:rPr>
              <a:t>Contents</a:t>
            </a: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Click="0" advTm="1000">
        <p15:prstTrans prst="pageCurlDouble"/>
      </p:transition>
    </mc:Choice>
    <mc:Fallback>
      <p:transition spd="slow" advClick="0"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40"/>
                                        </p:tgtEl>
                                        <p:attrNameLst>
                                          <p:attrName>style.visibility</p:attrName>
                                        </p:attrNameLst>
                                      </p:cBhvr>
                                      <p:to>
                                        <p:strVal val="visible"/>
                                      </p:to>
                                    </p:set>
                                    <p:anim calcmode="lin" valueType="num">
                                      <p:cBhvr>
                                        <p:cTn id="7" dur="500" fill="hold"/>
                                        <p:tgtEl>
                                          <p:spTgt spid="40"/>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40"/>
                                        </p:tgtEl>
                                        <p:attrNameLst>
                                          <p:attrName>ppt_y</p:attrName>
                                        </p:attrNameLst>
                                      </p:cBhvr>
                                      <p:tavLst>
                                        <p:tav tm="0">
                                          <p:val>
                                            <p:strVal val="#ppt_y"/>
                                          </p:val>
                                        </p:tav>
                                        <p:tav tm="100000">
                                          <p:val>
                                            <p:strVal val="#ppt_y"/>
                                          </p:val>
                                        </p:tav>
                                      </p:tavLst>
                                    </p:anim>
                                    <p:anim calcmode="lin" valueType="num">
                                      <p:cBhvr>
                                        <p:cTn id="9" dur="500" fill="hold"/>
                                        <p:tgtEl>
                                          <p:spTgt spid="40"/>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40"/>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40"/>
                                        </p:tgtEl>
                                      </p:cBhvr>
                                    </p:animEffect>
                                  </p:childTnLst>
                                </p:cTn>
                              </p:par>
                            </p:childTnLst>
                          </p:cTn>
                        </p:par>
                        <p:par>
                          <p:cTn id="12" fill="hold">
                            <p:stCondLst>
                              <p:cond delay="649"/>
                            </p:stCondLst>
                            <p:childTnLst>
                              <p:par>
                                <p:cTn id="13" presetID="29" presetClass="entr" presetSubtype="0" fill="hold" grpId="0" nodeType="after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p:cTn id="15" dur="500" fill="hold"/>
                                        <p:tgtEl>
                                          <p:spTgt spid="3"/>
                                        </p:tgtEl>
                                        <p:attrNameLst>
                                          <p:attrName>ppt_x</p:attrName>
                                        </p:attrNameLst>
                                      </p:cBhvr>
                                      <p:tavLst>
                                        <p:tav tm="0">
                                          <p:val>
                                            <p:strVal val="#ppt_x-.2"/>
                                          </p:val>
                                        </p:tav>
                                        <p:tav tm="100000">
                                          <p:val>
                                            <p:strVal val="#ppt_x"/>
                                          </p:val>
                                        </p:tav>
                                      </p:tavLst>
                                    </p:anim>
                                    <p:anim calcmode="lin" valueType="num">
                                      <p:cBhvr>
                                        <p:cTn id="16" dur="500" fill="hold"/>
                                        <p:tgtEl>
                                          <p:spTgt spid="3"/>
                                        </p:tgtEl>
                                        <p:attrNameLst>
                                          <p:attrName>ppt_y</p:attrName>
                                        </p:attrNameLst>
                                      </p:cBhvr>
                                      <p:tavLst>
                                        <p:tav tm="0">
                                          <p:val>
                                            <p:strVal val="#ppt_y"/>
                                          </p:val>
                                        </p:tav>
                                        <p:tav tm="100000">
                                          <p:val>
                                            <p:strVal val="#ppt_y"/>
                                          </p:val>
                                        </p:tav>
                                      </p:tavLst>
                                    </p:anim>
                                    <p:animEffect transition="in" filter="wipe(right)" prLst="gradientSize: 0.1">
                                      <p:cBhvr>
                                        <p:cTn id="17" dur="500"/>
                                        <p:tgtEl>
                                          <p:spTgt spid="3"/>
                                        </p:tgtEl>
                                      </p:cBhvr>
                                    </p:animEffect>
                                  </p:childTnLst>
                                </p:cTn>
                              </p:par>
                            </p:childTnLst>
                          </p:cTn>
                        </p:par>
                        <p:par>
                          <p:cTn id="18" fill="hold">
                            <p:stCondLst>
                              <p:cond delay="1149"/>
                            </p:stCondLst>
                            <p:childTnLst>
                              <p:par>
                                <p:cTn id="19" presetID="53" presetClass="entr" presetSubtype="16" fill="hold" nodeType="after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p:cTn id="21" dur="500" fill="hold"/>
                                        <p:tgtEl>
                                          <p:spTgt spid="8"/>
                                        </p:tgtEl>
                                        <p:attrNameLst>
                                          <p:attrName>ppt_w</p:attrName>
                                        </p:attrNameLst>
                                      </p:cBhvr>
                                      <p:tavLst>
                                        <p:tav tm="0">
                                          <p:val>
                                            <p:fltVal val="0"/>
                                          </p:val>
                                        </p:tav>
                                        <p:tav tm="100000">
                                          <p:val>
                                            <p:strVal val="#ppt_w"/>
                                          </p:val>
                                        </p:tav>
                                      </p:tavLst>
                                    </p:anim>
                                    <p:anim calcmode="lin" valueType="num">
                                      <p:cBhvr>
                                        <p:cTn id="22" dur="500" fill="hold"/>
                                        <p:tgtEl>
                                          <p:spTgt spid="8"/>
                                        </p:tgtEl>
                                        <p:attrNameLst>
                                          <p:attrName>ppt_h</p:attrName>
                                        </p:attrNameLst>
                                      </p:cBhvr>
                                      <p:tavLst>
                                        <p:tav tm="0">
                                          <p:val>
                                            <p:fltVal val="0"/>
                                          </p:val>
                                        </p:tav>
                                        <p:tav tm="100000">
                                          <p:val>
                                            <p:strVal val="#ppt_h"/>
                                          </p:val>
                                        </p:tav>
                                      </p:tavLst>
                                    </p:anim>
                                    <p:animEffect transition="in" filter="fade">
                                      <p:cBhvr>
                                        <p:cTn id="23" dur="500"/>
                                        <p:tgtEl>
                                          <p:spTgt spid="8"/>
                                        </p:tgtEl>
                                      </p:cBhvr>
                                    </p:animEffect>
                                  </p:childTnLst>
                                </p:cTn>
                              </p:par>
                            </p:childTnLst>
                          </p:cTn>
                        </p:par>
                        <p:par>
                          <p:cTn id="24" fill="hold">
                            <p:stCondLst>
                              <p:cond delay="1649"/>
                            </p:stCondLst>
                            <p:childTnLst>
                              <p:par>
                                <p:cTn id="25" presetID="12" presetClass="entr" presetSubtype="1" fill="hold" grpId="0" nodeType="afterEffect">
                                  <p:stCondLst>
                                    <p:cond delay="0"/>
                                  </p:stCondLst>
                                  <p:childTnLst>
                                    <p:set>
                                      <p:cBhvr>
                                        <p:cTn id="26" dur="1" fill="hold">
                                          <p:stCondLst>
                                            <p:cond delay="0"/>
                                          </p:stCondLst>
                                        </p:cTn>
                                        <p:tgtEl>
                                          <p:spTgt spid="27"/>
                                        </p:tgtEl>
                                        <p:attrNameLst>
                                          <p:attrName>style.visibility</p:attrName>
                                        </p:attrNameLst>
                                      </p:cBhvr>
                                      <p:to>
                                        <p:strVal val="visible"/>
                                      </p:to>
                                    </p:set>
                                    <p:anim calcmode="lin" valueType="num">
                                      <p:cBhvr additive="base">
                                        <p:cTn id="27" dur="500"/>
                                        <p:tgtEl>
                                          <p:spTgt spid="27"/>
                                        </p:tgtEl>
                                        <p:attrNameLst>
                                          <p:attrName>ppt_y</p:attrName>
                                        </p:attrNameLst>
                                      </p:cBhvr>
                                      <p:tavLst>
                                        <p:tav tm="0">
                                          <p:val>
                                            <p:strVal val="#ppt_y-#ppt_h*1.125000"/>
                                          </p:val>
                                        </p:tav>
                                        <p:tav tm="100000">
                                          <p:val>
                                            <p:strVal val="#ppt_y"/>
                                          </p:val>
                                        </p:tav>
                                      </p:tavLst>
                                    </p:anim>
                                    <p:animEffect transition="in" filter="wipe(down)">
                                      <p:cBhvr>
                                        <p:cTn id="28" dur="500"/>
                                        <p:tgtEl>
                                          <p:spTgt spid="27"/>
                                        </p:tgtEl>
                                      </p:cBhvr>
                                    </p:animEffect>
                                  </p:childTnLst>
                                </p:cTn>
                              </p:par>
                              <p:par>
                                <p:cTn id="29" presetID="12" presetClass="entr" presetSubtype="4" fill="hold" grpId="0" nodeType="withEffect">
                                  <p:stCondLst>
                                    <p:cond delay="0"/>
                                  </p:stCondLst>
                                  <p:childTnLst>
                                    <p:set>
                                      <p:cBhvr>
                                        <p:cTn id="30" dur="1" fill="hold">
                                          <p:stCondLst>
                                            <p:cond delay="0"/>
                                          </p:stCondLst>
                                        </p:cTn>
                                        <p:tgtEl>
                                          <p:spTgt spid="26"/>
                                        </p:tgtEl>
                                        <p:attrNameLst>
                                          <p:attrName>style.visibility</p:attrName>
                                        </p:attrNameLst>
                                      </p:cBhvr>
                                      <p:to>
                                        <p:strVal val="visible"/>
                                      </p:to>
                                    </p:set>
                                    <p:anim calcmode="lin" valueType="num">
                                      <p:cBhvr additive="base">
                                        <p:cTn id="31" dur="500"/>
                                        <p:tgtEl>
                                          <p:spTgt spid="26"/>
                                        </p:tgtEl>
                                        <p:attrNameLst>
                                          <p:attrName>ppt_y</p:attrName>
                                        </p:attrNameLst>
                                      </p:cBhvr>
                                      <p:tavLst>
                                        <p:tav tm="0">
                                          <p:val>
                                            <p:strVal val="#ppt_y+#ppt_h*1.125000"/>
                                          </p:val>
                                        </p:tav>
                                        <p:tav tm="100000">
                                          <p:val>
                                            <p:strVal val="#ppt_y"/>
                                          </p:val>
                                        </p:tav>
                                      </p:tavLst>
                                    </p:anim>
                                    <p:animEffect transition="in" filter="wipe(up)">
                                      <p:cBhvr>
                                        <p:cTn id="32" dur="500"/>
                                        <p:tgtEl>
                                          <p:spTgt spid="26"/>
                                        </p:tgtEl>
                                      </p:cBhvr>
                                    </p:animEffect>
                                  </p:childTnLst>
                                </p:cTn>
                              </p:par>
                            </p:childTnLst>
                          </p:cTn>
                        </p:par>
                        <p:par>
                          <p:cTn id="33" fill="hold">
                            <p:stCondLst>
                              <p:cond delay="2149"/>
                            </p:stCondLst>
                            <p:childTnLst>
                              <p:par>
                                <p:cTn id="34" presetID="53" presetClass="entr" presetSubtype="16" fill="hold" nodeType="afterEffect">
                                  <p:stCondLst>
                                    <p:cond delay="0"/>
                                  </p:stCondLst>
                                  <p:childTnLst>
                                    <p:set>
                                      <p:cBhvr>
                                        <p:cTn id="35" dur="1" fill="hold">
                                          <p:stCondLst>
                                            <p:cond delay="0"/>
                                          </p:stCondLst>
                                        </p:cTn>
                                        <p:tgtEl>
                                          <p:spTgt spid="10"/>
                                        </p:tgtEl>
                                        <p:attrNameLst>
                                          <p:attrName>style.visibility</p:attrName>
                                        </p:attrNameLst>
                                      </p:cBhvr>
                                      <p:to>
                                        <p:strVal val="visible"/>
                                      </p:to>
                                    </p:set>
                                    <p:anim calcmode="lin" valueType="num">
                                      <p:cBhvr>
                                        <p:cTn id="36" dur="500" fill="hold"/>
                                        <p:tgtEl>
                                          <p:spTgt spid="10"/>
                                        </p:tgtEl>
                                        <p:attrNameLst>
                                          <p:attrName>ppt_w</p:attrName>
                                        </p:attrNameLst>
                                      </p:cBhvr>
                                      <p:tavLst>
                                        <p:tav tm="0">
                                          <p:val>
                                            <p:fltVal val="0"/>
                                          </p:val>
                                        </p:tav>
                                        <p:tav tm="100000">
                                          <p:val>
                                            <p:strVal val="#ppt_w"/>
                                          </p:val>
                                        </p:tav>
                                      </p:tavLst>
                                    </p:anim>
                                    <p:anim calcmode="lin" valueType="num">
                                      <p:cBhvr>
                                        <p:cTn id="37" dur="500" fill="hold"/>
                                        <p:tgtEl>
                                          <p:spTgt spid="10"/>
                                        </p:tgtEl>
                                        <p:attrNameLst>
                                          <p:attrName>ppt_h</p:attrName>
                                        </p:attrNameLst>
                                      </p:cBhvr>
                                      <p:tavLst>
                                        <p:tav tm="0">
                                          <p:val>
                                            <p:fltVal val="0"/>
                                          </p:val>
                                        </p:tav>
                                        <p:tav tm="100000">
                                          <p:val>
                                            <p:strVal val="#ppt_h"/>
                                          </p:val>
                                        </p:tav>
                                      </p:tavLst>
                                    </p:anim>
                                    <p:animEffect transition="in" filter="fade">
                                      <p:cBhvr>
                                        <p:cTn id="38" dur="500"/>
                                        <p:tgtEl>
                                          <p:spTgt spid="10"/>
                                        </p:tgtEl>
                                      </p:cBhvr>
                                    </p:animEffect>
                                  </p:childTnLst>
                                </p:cTn>
                              </p:par>
                            </p:childTnLst>
                          </p:cTn>
                        </p:par>
                        <p:par>
                          <p:cTn id="39" fill="hold">
                            <p:stCondLst>
                              <p:cond delay="2649"/>
                            </p:stCondLst>
                            <p:childTnLst>
                              <p:par>
                                <p:cTn id="40" presetID="12" presetClass="entr" presetSubtype="1" fill="hold" grpId="0" nodeType="afterEffect">
                                  <p:stCondLst>
                                    <p:cond delay="0"/>
                                  </p:stCondLst>
                                  <p:childTnLst>
                                    <p:set>
                                      <p:cBhvr>
                                        <p:cTn id="41" dur="1" fill="hold">
                                          <p:stCondLst>
                                            <p:cond delay="0"/>
                                          </p:stCondLst>
                                        </p:cTn>
                                        <p:tgtEl>
                                          <p:spTgt spid="35"/>
                                        </p:tgtEl>
                                        <p:attrNameLst>
                                          <p:attrName>style.visibility</p:attrName>
                                        </p:attrNameLst>
                                      </p:cBhvr>
                                      <p:to>
                                        <p:strVal val="visible"/>
                                      </p:to>
                                    </p:set>
                                    <p:anim calcmode="lin" valueType="num">
                                      <p:cBhvr additive="base">
                                        <p:cTn id="42" dur="500"/>
                                        <p:tgtEl>
                                          <p:spTgt spid="35"/>
                                        </p:tgtEl>
                                        <p:attrNameLst>
                                          <p:attrName>ppt_y</p:attrName>
                                        </p:attrNameLst>
                                      </p:cBhvr>
                                      <p:tavLst>
                                        <p:tav tm="0">
                                          <p:val>
                                            <p:strVal val="#ppt_y-#ppt_h*1.125000"/>
                                          </p:val>
                                        </p:tav>
                                        <p:tav tm="100000">
                                          <p:val>
                                            <p:strVal val="#ppt_y"/>
                                          </p:val>
                                        </p:tav>
                                      </p:tavLst>
                                    </p:anim>
                                    <p:animEffect transition="in" filter="wipe(down)">
                                      <p:cBhvr>
                                        <p:cTn id="43" dur="500"/>
                                        <p:tgtEl>
                                          <p:spTgt spid="35"/>
                                        </p:tgtEl>
                                      </p:cBhvr>
                                    </p:animEffect>
                                  </p:childTnLst>
                                </p:cTn>
                              </p:par>
                              <p:par>
                                <p:cTn id="44" presetID="12" presetClass="entr" presetSubtype="4" fill="hold" grpId="0" nodeType="withEffect">
                                  <p:stCondLst>
                                    <p:cond delay="0"/>
                                  </p:stCondLst>
                                  <p:childTnLst>
                                    <p:set>
                                      <p:cBhvr>
                                        <p:cTn id="45" dur="1" fill="hold">
                                          <p:stCondLst>
                                            <p:cond delay="0"/>
                                          </p:stCondLst>
                                        </p:cTn>
                                        <p:tgtEl>
                                          <p:spTgt spid="34"/>
                                        </p:tgtEl>
                                        <p:attrNameLst>
                                          <p:attrName>style.visibility</p:attrName>
                                        </p:attrNameLst>
                                      </p:cBhvr>
                                      <p:to>
                                        <p:strVal val="visible"/>
                                      </p:to>
                                    </p:set>
                                    <p:anim calcmode="lin" valueType="num">
                                      <p:cBhvr additive="base">
                                        <p:cTn id="46" dur="500"/>
                                        <p:tgtEl>
                                          <p:spTgt spid="34"/>
                                        </p:tgtEl>
                                        <p:attrNameLst>
                                          <p:attrName>ppt_y</p:attrName>
                                        </p:attrNameLst>
                                      </p:cBhvr>
                                      <p:tavLst>
                                        <p:tav tm="0">
                                          <p:val>
                                            <p:strVal val="#ppt_y+#ppt_h*1.125000"/>
                                          </p:val>
                                        </p:tav>
                                        <p:tav tm="100000">
                                          <p:val>
                                            <p:strVal val="#ppt_y"/>
                                          </p:val>
                                        </p:tav>
                                      </p:tavLst>
                                    </p:anim>
                                    <p:animEffect transition="in" filter="wipe(up)">
                                      <p:cBhvr>
                                        <p:cTn id="47" dur="500"/>
                                        <p:tgtEl>
                                          <p:spTgt spid="34"/>
                                        </p:tgtEl>
                                      </p:cBhvr>
                                    </p:animEffect>
                                  </p:childTnLst>
                                </p:cTn>
                              </p:par>
                            </p:childTnLst>
                          </p:cTn>
                        </p:par>
                        <p:par>
                          <p:cTn id="48" fill="hold">
                            <p:stCondLst>
                              <p:cond delay="3149"/>
                            </p:stCondLst>
                            <p:childTnLst>
                              <p:par>
                                <p:cTn id="49" presetID="53" presetClass="entr" presetSubtype="16" fill="hold" nodeType="afterEffect">
                                  <p:stCondLst>
                                    <p:cond delay="0"/>
                                  </p:stCondLst>
                                  <p:childTnLst>
                                    <p:set>
                                      <p:cBhvr>
                                        <p:cTn id="50" dur="1" fill="hold">
                                          <p:stCondLst>
                                            <p:cond delay="0"/>
                                          </p:stCondLst>
                                        </p:cTn>
                                        <p:tgtEl>
                                          <p:spTgt spid="11"/>
                                        </p:tgtEl>
                                        <p:attrNameLst>
                                          <p:attrName>style.visibility</p:attrName>
                                        </p:attrNameLst>
                                      </p:cBhvr>
                                      <p:to>
                                        <p:strVal val="visible"/>
                                      </p:to>
                                    </p:set>
                                    <p:anim calcmode="lin" valueType="num">
                                      <p:cBhvr>
                                        <p:cTn id="51" dur="500" fill="hold"/>
                                        <p:tgtEl>
                                          <p:spTgt spid="11"/>
                                        </p:tgtEl>
                                        <p:attrNameLst>
                                          <p:attrName>ppt_w</p:attrName>
                                        </p:attrNameLst>
                                      </p:cBhvr>
                                      <p:tavLst>
                                        <p:tav tm="0">
                                          <p:val>
                                            <p:fltVal val="0"/>
                                          </p:val>
                                        </p:tav>
                                        <p:tav tm="100000">
                                          <p:val>
                                            <p:strVal val="#ppt_w"/>
                                          </p:val>
                                        </p:tav>
                                      </p:tavLst>
                                    </p:anim>
                                    <p:anim calcmode="lin" valueType="num">
                                      <p:cBhvr>
                                        <p:cTn id="52" dur="500" fill="hold"/>
                                        <p:tgtEl>
                                          <p:spTgt spid="11"/>
                                        </p:tgtEl>
                                        <p:attrNameLst>
                                          <p:attrName>ppt_h</p:attrName>
                                        </p:attrNameLst>
                                      </p:cBhvr>
                                      <p:tavLst>
                                        <p:tav tm="0">
                                          <p:val>
                                            <p:fltVal val="0"/>
                                          </p:val>
                                        </p:tav>
                                        <p:tav tm="100000">
                                          <p:val>
                                            <p:strVal val="#ppt_h"/>
                                          </p:val>
                                        </p:tav>
                                      </p:tavLst>
                                    </p:anim>
                                    <p:animEffect transition="in" filter="fade">
                                      <p:cBhvr>
                                        <p:cTn id="53" dur="500"/>
                                        <p:tgtEl>
                                          <p:spTgt spid="11"/>
                                        </p:tgtEl>
                                      </p:cBhvr>
                                    </p:animEffect>
                                  </p:childTnLst>
                                </p:cTn>
                              </p:par>
                            </p:childTnLst>
                          </p:cTn>
                        </p:par>
                        <p:par>
                          <p:cTn id="54" fill="hold">
                            <p:stCondLst>
                              <p:cond delay="3649"/>
                            </p:stCondLst>
                            <p:childTnLst>
                              <p:par>
                                <p:cTn id="55" presetID="12" presetClass="entr" presetSubtype="1" fill="hold" grpId="0" nodeType="afterEffect">
                                  <p:stCondLst>
                                    <p:cond delay="0"/>
                                  </p:stCondLst>
                                  <p:childTnLst>
                                    <p:set>
                                      <p:cBhvr>
                                        <p:cTn id="56" dur="1" fill="hold">
                                          <p:stCondLst>
                                            <p:cond delay="0"/>
                                          </p:stCondLst>
                                        </p:cTn>
                                        <p:tgtEl>
                                          <p:spTgt spid="16"/>
                                        </p:tgtEl>
                                        <p:attrNameLst>
                                          <p:attrName>style.visibility</p:attrName>
                                        </p:attrNameLst>
                                      </p:cBhvr>
                                      <p:to>
                                        <p:strVal val="visible"/>
                                      </p:to>
                                    </p:set>
                                    <p:anim calcmode="lin" valueType="num">
                                      <p:cBhvr additive="base">
                                        <p:cTn id="57" dur="500"/>
                                        <p:tgtEl>
                                          <p:spTgt spid="16"/>
                                        </p:tgtEl>
                                        <p:attrNameLst>
                                          <p:attrName>ppt_y</p:attrName>
                                        </p:attrNameLst>
                                      </p:cBhvr>
                                      <p:tavLst>
                                        <p:tav tm="0">
                                          <p:val>
                                            <p:strVal val="#ppt_y-#ppt_h*1.125000"/>
                                          </p:val>
                                        </p:tav>
                                        <p:tav tm="100000">
                                          <p:val>
                                            <p:strVal val="#ppt_y"/>
                                          </p:val>
                                        </p:tav>
                                      </p:tavLst>
                                    </p:anim>
                                    <p:animEffect transition="in" filter="wipe(down)">
                                      <p:cBhvr>
                                        <p:cTn id="58" dur="500"/>
                                        <p:tgtEl>
                                          <p:spTgt spid="16"/>
                                        </p:tgtEl>
                                      </p:cBhvr>
                                    </p:animEffect>
                                  </p:childTnLst>
                                </p:cTn>
                              </p:par>
                              <p:par>
                                <p:cTn id="59" presetID="12" presetClass="entr" presetSubtype="4" fill="hold" grpId="0" nodeType="withEffect">
                                  <p:stCondLst>
                                    <p:cond delay="0"/>
                                  </p:stCondLst>
                                  <p:childTnLst>
                                    <p:set>
                                      <p:cBhvr>
                                        <p:cTn id="60" dur="1" fill="hold">
                                          <p:stCondLst>
                                            <p:cond delay="0"/>
                                          </p:stCondLst>
                                        </p:cTn>
                                        <p:tgtEl>
                                          <p:spTgt spid="15"/>
                                        </p:tgtEl>
                                        <p:attrNameLst>
                                          <p:attrName>style.visibility</p:attrName>
                                        </p:attrNameLst>
                                      </p:cBhvr>
                                      <p:to>
                                        <p:strVal val="visible"/>
                                      </p:to>
                                    </p:set>
                                    <p:anim calcmode="lin" valueType="num">
                                      <p:cBhvr additive="base">
                                        <p:cTn id="61" dur="500"/>
                                        <p:tgtEl>
                                          <p:spTgt spid="15"/>
                                        </p:tgtEl>
                                        <p:attrNameLst>
                                          <p:attrName>ppt_y</p:attrName>
                                        </p:attrNameLst>
                                      </p:cBhvr>
                                      <p:tavLst>
                                        <p:tav tm="0">
                                          <p:val>
                                            <p:strVal val="#ppt_y+#ppt_h*1.125000"/>
                                          </p:val>
                                        </p:tav>
                                        <p:tav tm="100000">
                                          <p:val>
                                            <p:strVal val="#ppt_y"/>
                                          </p:val>
                                        </p:tav>
                                      </p:tavLst>
                                    </p:anim>
                                    <p:animEffect transition="in" filter="wipe(up)">
                                      <p:cBhvr>
                                        <p:cTn id="62" dur="500"/>
                                        <p:tgtEl>
                                          <p:spTgt spid="15"/>
                                        </p:tgtEl>
                                      </p:cBhvr>
                                    </p:animEffect>
                                  </p:childTnLst>
                                </p:cTn>
                              </p:par>
                            </p:childTnLst>
                          </p:cTn>
                        </p:par>
                        <p:par>
                          <p:cTn id="63" fill="hold">
                            <p:stCondLst>
                              <p:cond delay="4149"/>
                            </p:stCondLst>
                            <p:childTnLst>
                              <p:par>
                                <p:cTn id="64" presetID="53" presetClass="entr" presetSubtype="16" fill="hold" nodeType="afterEffect">
                                  <p:stCondLst>
                                    <p:cond delay="0"/>
                                  </p:stCondLst>
                                  <p:childTnLst>
                                    <p:set>
                                      <p:cBhvr>
                                        <p:cTn id="65" dur="1" fill="hold">
                                          <p:stCondLst>
                                            <p:cond delay="0"/>
                                          </p:stCondLst>
                                        </p:cTn>
                                        <p:tgtEl>
                                          <p:spTgt spid="12"/>
                                        </p:tgtEl>
                                        <p:attrNameLst>
                                          <p:attrName>style.visibility</p:attrName>
                                        </p:attrNameLst>
                                      </p:cBhvr>
                                      <p:to>
                                        <p:strVal val="visible"/>
                                      </p:to>
                                    </p:set>
                                    <p:anim calcmode="lin" valueType="num">
                                      <p:cBhvr>
                                        <p:cTn id="66" dur="500" fill="hold"/>
                                        <p:tgtEl>
                                          <p:spTgt spid="12"/>
                                        </p:tgtEl>
                                        <p:attrNameLst>
                                          <p:attrName>ppt_w</p:attrName>
                                        </p:attrNameLst>
                                      </p:cBhvr>
                                      <p:tavLst>
                                        <p:tav tm="0">
                                          <p:val>
                                            <p:fltVal val="0"/>
                                          </p:val>
                                        </p:tav>
                                        <p:tav tm="100000">
                                          <p:val>
                                            <p:strVal val="#ppt_w"/>
                                          </p:val>
                                        </p:tav>
                                      </p:tavLst>
                                    </p:anim>
                                    <p:anim calcmode="lin" valueType="num">
                                      <p:cBhvr>
                                        <p:cTn id="67" dur="500" fill="hold"/>
                                        <p:tgtEl>
                                          <p:spTgt spid="12"/>
                                        </p:tgtEl>
                                        <p:attrNameLst>
                                          <p:attrName>ppt_h</p:attrName>
                                        </p:attrNameLst>
                                      </p:cBhvr>
                                      <p:tavLst>
                                        <p:tav tm="0">
                                          <p:val>
                                            <p:fltVal val="0"/>
                                          </p:val>
                                        </p:tav>
                                        <p:tav tm="100000">
                                          <p:val>
                                            <p:strVal val="#ppt_h"/>
                                          </p:val>
                                        </p:tav>
                                      </p:tavLst>
                                    </p:anim>
                                    <p:animEffect transition="in" filter="fade">
                                      <p:cBhvr>
                                        <p:cTn id="68" dur="500"/>
                                        <p:tgtEl>
                                          <p:spTgt spid="12"/>
                                        </p:tgtEl>
                                      </p:cBhvr>
                                    </p:animEffect>
                                  </p:childTnLst>
                                </p:cTn>
                              </p:par>
                            </p:childTnLst>
                          </p:cTn>
                        </p:par>
                        <p:par>
                          <p:cTn id="69" fill="hold">
                            <p:stCondLst>
                              <p:cond delay="4649"/>
                            </p:stCondLst>
                            <p:childTnLst>
                              <p:par>
                                <p:cTn id="70" presetID="12" presetClass="entr" presetSubtype="1" fill="hold" grpId="0" nodeType="afterEffect">
                                  <p:stCondLst>
                                    <p:cond delay="0"/>
                                  </p:stCondLst>
                                  <p:childTnLst>
                                    <p:set>
                                      <p:cBhvr>
                                        <p:cTn id="71" dur="1" fill="hold">
                                          <p:stCondLst>
                                            <p:cond delay="0"/>
                                          </p:stCondLst>
                                        </p:cTn>
                                        <p:tgtEl>
                                          <p:spTgt spid="39"/>
                                        </p:tgtEl>
                                        <p:attrNameLst>
                                          <p:attrName>style.visibility</p:attrName>
                                        </p:attrNameLst>
                                      </p:cBhvr>
                                      <p:to>
                                        <p:strVal val="visible"/>
                                      </p:to>
                                    </p:set>
                                    <p:anim calcmode="lin" valueType="num">
                                      <p:cBhvr additive="base">
                                        <p:cTn id="72" dur="500"/>
                                        <p:tgtEl>
                                          <p:spTgt spid="39"/>
                                        </p:tgtEl>
                                        <p:attrNameLst>
                                          <p:attrName>ppt_y</p:attrName>
                                        </p:attrNameLst>
                                      </p:cBhvr>
                                      <p:tavLst>
                                        <p:tav tm="0">
                                          <p:val>
                                            <p:strVal val="#ppt_y-#ppt_h*1.125000"/>
                                          </p:val>
                                        </p:tav>
                                        <p:tav tm="100000">
                                          <p:val>
                                            <p:strVal val="#ppt_y"/>
                                          </p:val>
                                        </p:tav>
                                      </p:tavLst>
                                    </p:anim>
                                    <p:animEffect transition="in" filter="wipe(down)">
                                      <p:cBhvr>
                                        <p:cTn id="73" dur="500"/>
                                        <p:tgtEl>
                                          <p:spTgt spid="39"/>
                                        </p:tgtEl>
                                      </p:cBhvr>
                                    </p:animEffect>
                                  </p:childTnLst>
                                </p:cTn>
                              </p:par>
                              <p:par>
                                <p:cTn id="74" presetID="12" presetClass="entr" presetSubtype="4" fill="hold" grpId="0" nodeType="withEffect">
                                  <p:stCondLst>
                                    <p:cond delay="0"/>
                                  </p:stCondLst>
                                  <p:childTnLst>
                                    <p:set>
                                      <p:cBhvr>
                                        <p:cTn id="75" dur="1" fill="hold">
                                          <p:stCondLst>
                                            <p:cond delay="0"/>
                                          </p:stCondLst>
                                        </p:cTn>
                                        <p:tgtEl>
                                          <p:spTgt spid="38"/>
                                        </p:tgtEl>
                                        <p:attrNameLst>
                                          <p:attrName>style.visibility</p:attrName>
                                        </p:attrNameLst>
                                      </p:cBhvr>
                                      <p:to>
                                        <p:strVal val="visible"/>
                                      </p:to>
                                    </p:set>
                                    <p:anim calcmode="lin" valueType="num">
                                      <p:cBhvr additive="base">
                                        <p:cTn id="76" dur="500"/>
                                        <p:tgtEl>
                                          <p:spTgt spid="38"/>
                                        </p:tgtEl>
                                        <p:attrNameLst>
                                          <p:attrName>ppt_y</p:attrName>
                                        </p:attrNameLst>
                                      </p:cBhvr>
                                      <p:tavLst>
                                        <p:tav tm="0">
                                          <p:val>
                                            <p:strVal val="#ppt_y+#ppt_h*1.125000"/>
                                          </p:val>
                                        </p:tav>
                                        <p:tav tm="100000">
                                          <p:val>
                                            <p:strVal val="#ppt_y"/>
                                          </p:val>
                                        </p:tav>
                                      </p:tavLst>
                                    </p:anim>
                                    <p:animEffect transition="in" filter="wipe(up)">
                                      <p:cBhvr>
                                        <p:cTn id="77"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P spid="15" grpId="0"/>
      <p:bldP spid="16" grpId="0"/>
      <p:bldP spid="34" grpId="0"/>
      <p:bldP spid="35" grpId="0"/>
      <p:bldP spid="38" grpId="0"/>
      <p:bldP spid="39" grpId="0"/>
      <p:bldP spid="40" grpId="0"/>
      <p:bldP spid="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Freeform 8"/>
          <p:cNvSpPr/>
          <p:nvPr/>
        </p:nvSpPr>
        <p:spPr bwMode="auto">
          <a:xfrm>
            <a:off x="3105785" y="2221865"/>
            <a:ext cx="2441575" cy="2440305"/>
          </a:xfrm>
          <a:custGeom>
            <a:avLst/>
            <a:gdLst>
              <a:gd name="T0" fmla="*/ 929 w 1857"/>
              <a:gd name="T1" fmla="*/ 0 h 1855"/>
              <a:gd name="T2" fmla="*/ 1857 w 1857"/>
              <a:gd name="T3" fmla="*/ 928 h 1855"/>
              <a:gd name="T4" fmla="*/ 929 w 1857"/>
              <a:gd name="T5" fmla="*/ 1855 h 1855"/>
              <a:gd name="T6" fmla="*/ 0 w 1857"/>
              <a:gd name="T7" fmla="*/ 928 h 1855"/>
              <a:gd name="T8" fmla="*/ 929 w 1857"/>
              <a:gd name="T9" fmla="*/ 0 h 1855"/>
            </a:gdLst>
            <a:ahLst/>
            <a:cxnLst>
              <a:cxn ang="0">
                <a:pos x="T0" y="T1"/>
              </a:cxn>
              <a:cxn ang="0">
                <a:pos x="T2" y="T3"/>
              </a:cxn>
              <a:cxn ang="0">
                <a:pos x="T4" y="T5"/>
              </a:cxn>
              <a:cxn ang="0">
                <a:pos x="T6" y="T7"/>
              </a:cxn>
              <a:cxn ang="0">
                <a:pos x="T8" y="T9"/>
              </a:cxn>
            </a:cxnLst>
            <a:rect l="0" t="0" r="r" b="b"/>
            <a:pathLst>
              <a:path w="1857" h="1855">
                <a:moveTo>
                  <a:pt x="929" y="0"/>
                </a:moveTo>
                <a:lnTo>
                  <a:pt x="1857" y="928"/>
                </a:lnTo>
                <a:lnTo>
                  <a:pt x="929" y="1855"/>
                </a:lnTo>
                <a:lnTo>
                  <a:pt x="0" y="928"/>
                </a:lnTo>
                <a:lnTo>
                  <a:pt x="929" y="0"/>
                </a:lnTo>
                <a:close/>
              </a:path>
            </a:pathLst>
          </a:custGeom>
          <a:solidFill>
            <a:srgbClr val="0E3A87"/>
          </a:solidFill>
          <a:ln w="0">
            <a:noFill/>
            <a:prstDash val="solid"/>
            <a:round/>
          </a:ln>
        </p:spPr>
        <p:txBody>
          <a:bodyPr vert="horz" wrap="square" lIns="91446" tIns="45723" rIns="91446" bIns="45723" numCol="1" anchor="t" anchorCtr="0" compatLnSpc="1"/>
          <a:lstStyle/>
          <a:p>
            <a:endParaRPr lang="zh-CN" altLang="en-US"/>
          </a:p>
        </p:txBody>
      </p:sp>
      <p:cxnSp>
        <p:nvCxnSpPr>
          <p:cNvPr id="16" name="直接连接符 15"/>
          <p:cNvCxnSpPr/>
          <p:nvPr>
            <p:custDataLst>
              <p:tags r:id="rId1"/>
            </p:custDataLst>
          </p:nvPr>
        </p:nvCxnSpPr>
        <p:spPr>
          <a:xfrm>
            <a:off x="6160770" y="3441065"/>
            <a:ext cx="3597910" cy="0"/>
          </a:xfrm>
          <a:prstGeom prst="line">
            <a:avLst/>
          </a:prstGeom>
          <a:ln w="12700">
            <a:solidFill>
              <a:srgbClr val="0E3A87"/>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8" name="矩形 17"/>
          <p:cNvSpPr/>
          <p:nvPr/>
        </p:nvSpPr>
        <p:spPr>
          <a:xfrm>
            <a:off x="6160770" y="2650490"/>
            <a:ext cx="2533650" cy="615315"/>
          </a:xfrm>
          <a:prstGeom prst="rect">
            <a:avLst/>
          </a:prstGeom>
        </p:spPr>
        <p:txBody>
          <a:bodyPr wrap="square" lIns="0" tIns="0" rIns="0" bIns="0">
            <a:spAutoFit/>
          </a:bodyPr>
          <a:lstStyle/>
          <a:p>
            <a:pPr lvl="0">
              <a:buNone/>
            </a:pPr>
            <a:r>
              <a:rPr lang="zh-CN" altLang="en-US" sz="4000" b="1" dirty="0">
                <a:solidFill>
                  <a:srgbClr val="0E3A87"/>
                </a:solidFill>
                <a:latin typeface="微软雅黑" panose="020B0503020204020204" charset="-122"/>
                <a:ea typeface="微软雅黑" panose="020B0503020204020204" charset="-122"/>
              </a:rPr>
              <a:t>发展规划</a:t>
            </a:r>
          </a:p>
        </p:txBody>
      </p:sp>
      <p:sp>
        <p:nvSpPr>
          <p:cNvPr id="19" name="TextBox 11"/>
          <p:cNvSpPr txBox="1"/>
          <p:nvPr/>
        </p:nvSpPr>
        <p:spPr>
          <a:xfrm>
            <a:off x="6161405" y="3612515"/>
            <a:ext cx="1735455" cy="310515"/>
          </a:xfrm>
          <a:prstGeom prst="rect">
            <a:avLst/>
          </a:prstGeom>
          <a:noFill/>
        </p:spPr>
        <p:txBody>
          <a:bodyPr wrap="square" lIns="65032" tIns="32516" rIns="65032" bIns="32516" rtlCol="0">
            <a:spAutoFit/>
          </a:bodyPr>
          <a:lstStyle/>
          <a:p>
            <a:pPr marL="121920" lvl="1" indent="-121920">
              <a:buFont typeface="Arial" panose="020B0604020202020204" pitchFamily="34" charset="0"/>
              <a:buChar char="•"/>
            </a:pPr>
            <a:r>
              <a:rPr lang="zh-CN" altLang="en-US" sz="1600" dirty="0">
                <a:solidFill>
                  <a:schemeClr val="tx1">
                    <a:lumMod val="65000"/>
                    <a:lumOff val="35000"/>
                  </a:schemeClr>
                </a:solidFill>
                <a:latin typeface="Arial" panose="020B0604020202020204" pitchFamily="34" charset="0"/>
                <a:ea typeface="微软雅黑" panose="020B0503020204020204" charset="-122"/>
                <a:cs typeface="+mn-ea"/>
                <a:sym typeface="Arial" panose="020B0604020202020204" pitchFamily="34" charset="0"/>
              </a:rPr>
              <a:t>单击输入副标题</a:t>
            </a:r>
          </a:p>
        </p:txBody>
      </p:sp>
      <p:sp>
        <p:nvSpPr>
          <p:cNvPr id="20" name="TextBox 19"/>
          <p:cNvSpPr txBox="1"/>
          <p:nvPr/>
        </p:nvSpPr>
        <p:spPr>
          <a:xfrm>
            <a:off x="8023225" y="3612515"/>
            <a:ext cx="1735455" cy="310515"/>
          </a:xfrm>
          <a:prstGeom prst="rect">
            <a:avLst/>
          </a:prstGeom>
          <a:noFill/>
        </p:spPr>
        <p:txBody>
          <a:bodyPr wrap="square" lIns="65032" tIns="32516" rIns="65032" bIns="32516" rtlCol="0">
            <a:spAutoFit/>
          </a:bodyPr>
          <a:lstStyle/>
          <a:p>
            <a:pPr marL="121920" lvl="1" indent="-121920" algn="l">
              <a:buFont typeface="Arial" panose="020B0604020202020204" pitchFamily="34" charset="0"/>
              <a:buChar char="•"/>
            </a:pPr>
            <a:r>
              <a:rPr lang="zh-CN" altLang="en-US" sz="1600" dirty="0">
                <a:solidFill>
                  <a:schemeClr val="tx1">
                    <a:lumMod val="65000"/>
                    <a:lumOff val="35000"/>
                  </a:schemeClr>
                </a:solidFill>
                <a:latin typeface="Arial" panose="020B0604020202020204" pitchFamily="34" charset="0"/>
                <a:ea typeface="微软雅黑" panose="020B0503020204020204" charset="-122"/>
                <a:cs typeface="+mn-ea"/>
                <a:sym typeface="Arial" panose="020B0604020202020204" pitchFamily="34" charset="0"/>
              </a:rPr>
              <a:t>单击输入副标题</a:t>
            </a:r>
          </a:p>
        </p:txBody>
      </p:sp>
      <p:sp>
        <p:nvSpPr>
          <p:cNvPr id="21" name="TextBox 11"/>
          <p:cNvSpPr txBox="1"/>
          <p:nvPr/>
        </p:nvSpPr>
        <p:spPr>
          <a:xfrm>
            <a:off x="6161405" y="4004310"/>
            <a:ext cx="1735455" cy="310515"/>
          </a:xfrm>
          <a:prstGeom prst="rect">
            <a:avLst/>
          </a:prstGeom>
          <a:noFill/>
        </p:spPr>
        <p:txBody>
          <a:bodyPr wrap="square" lIns="65032" tIns="32516" rIns="65032" bIns="32516" rtlCol="0">
            <a:spAutoFit/>
          </a:bodyPr>
          <a:lstStyle/>
          <a:p>
            <a:pPr marL="121920" lvl="1" indent="-121920" algn="l">
              <a:buFont typeface="Arial" panose="020B0604020202020204" pitchFamily="34" charset="0"/>
              <a:buChar char="•"/>
            </a:pPr>
            <a:r>
              <a:rPr lang="zh-CN" altLang="en-US" sz="1600" dirty="0">
                <a:solidFill>
                  <a:schemeClr val="tx1">
                    <a:lumMod val="65000"/>
                    <a:lumOff val="35000"/>
                  </a:schemeClr>
                </a:solidFill>
                <a:latin typeface="Arial" panose="020B0604020202020204" pitchFamily="34" charset="0"/>
                <a:ea typeface="微软雅黑" panose="020B0503020204020204" charset="-122"/>
                <a:cs typeface="+mn-ea"/>
                <a:sym typeface="Arial" panose="020B0604020202020204" pitchFamily="34" charset="0"/>
              </a:rPr>
              <a:t>单击输入副标题</a:t>
            </a:r>
          </a:p>
        </p:txBody>
      </p:sp>
      <p:sp>
        <p:nvSpPr>
          <p:cNvPr id="23" name="TextBox 11"/>
          <p:cNvSpPr txBox="1"/>
          <p:nvPr/>
        </p:nvSpPr>
        <p:spPr>
          <a:xfrm>
            <a:off x="8023225" y="4004310"/>
            <a:ext cx="1735455" cy="310515"/>
          </a:xfrm>
          <a:prstGeom prst="rect">
            <a:avLst/>
          </a:prstGeom>
          <a:noFill/>
        </p:spPr>
        <p:txBody>
          <a:bodyPr wrap="square" lIns="65032" tIns="32516" rIns="65032" bIns="32516" rtlCol="0">
            <a:spAutoFit/>
          </a:bodyPr>
          <a:lstStyle/>
          <a:p>
            <a:pPr marL="121920" lvl="1" indent="-121920" algn="l">
              <a:buFont typeface="Arial" panose="020B0604020202020204" pitchFamily="34" charset="0"/>
              <a:buChar char="•"/>
            </a:pPr>
            <a:r>
              <a:rPr lang="zh-CN" altLang="en-US" sz="1600" dirty="0">
                <a:solidFill>
                  <a:schemeClr val="tx1">
                    <a:lumMod val="65000"/>
                    <a:lumOff val="35000"/>
                  </a:schemeClr>
                </a:solidFill>
                <a:latin typeface="Arial" panose="020B0604020202020204" pitchFamily="34" charset="0"/>
                <a:ea typeface="微软雅黑" panose="020B0503020204020204" charset="-122"/>
                <a:cs typeface="+mn-ea"/>
                <a:sym typeface="Arial" panose="020B0604020202020204" pitchFamily="34" charset="0"/>
              </a:rPr>
              <a:t>单击输入副标题</a:t>
            </a:r>
          </a:p>
        </p:txBody>
      </p:sp>
      <p:sp>
        <p:nvSpPr>
          <p:cNvPr id="3" name="文本框 2"/>
          <p:cNvSpPr txBox="1"/>
          <p:nvPr/>
        </p:nvSpPr>
        <p:spPr>
          <a:xfrm>
            <a:off x="3362325" y="2781300"/>
            <a:ext cx="1929130" cy="1322070"/>
          </a:xfrm>
          <a:prstGeom prst="rect">
            <a:avLst/>
          </a:prstGeom>
          <a:noFill/>
        </p:spPr>
        <p:txBody>
          <a:bodyPr wrap="square" rtlCol="0">
            <a:spAutoFit/>
          </a:bodyPr>
          <a:lstStyle/>
          <a:p>
            <a:pPr algn="ctr"/>
            <a:r>
              <a:rPr lang="en-US" altLang="zh-CN" sz="4000" b="1">
                <a:solidFill>
                  <a:schemeClr val="bg1"/>
                </a:solidFill>
              </a:rPr>
              <a:t>PART</a:t>
            </a:r>
          </a:p>
          <a:p>
            <a:pPr algn="ctr"/>
            <a:r>
              <a:rPr lang="en-US" altLang="zh-CN" sz="4000" b="1">
                <a:solidFill>
                  <a:schemeClr val="bg1"/>
                </a:solidFill>
              </a:rPr>
              <a:t>04</a:t>
            </a: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Click="0" advTm="1000">
        <p15:prstTrans prst="pageCurlDouble"/>
      </p:transition>
    </mc:Choice>
    <mc:Fallback>
      <p:transition spd="slow" advClick="0"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Effect transition="in" filter="fade">
                                      <p:cBhvr>
                                        <p:cTn id="9" dur="500"/>
                                        <p:tgtEl>
                                          <p:spTgt spid="14"/>
                                        </p:tgtEl>
                                      </p:cBhvr>
                                    </p:animEffect>
                                  </p:childTnLst>
                                </p:cTn>
                              </p:par>
                            </p:childTnLst>
                          </p:cTn>
                        </p:par>
                        <p:par>
                          <p:cTn id="10" fill="hold">
                            <p:stCondLst>
                              <p:cond delay="500"/>
                            </p:stCondLst>
                            <p:childTnLst>
                              <p:par>
                                <p:cTn id="11" presetID="41" presetClass="entr" presetSubtype="0" fill="hold" grpId="0" nodeType="afterEffect">
                                  <p:stCondLst>
                                    <p:cond delay="0"/>
                                  </p:stCondLst>
                                  <p:iterate type="lt">
                                    <p:tmPct val="10000"/>
                                  </p:iterate>
                                  <p:childTnLst>
                                    <p:set>
                                      <p:cBhvr>
                                        <p:cTn id="12" dur="1" fill="hold">
                                          <p:stCondLst>
                                            <p:cond delay="0"/>
                                          </p:stCondLst>
                                        </p:cTn>
                                        <p:tgtEl>
                                          <p:spTgt spid="3"/>
                                        </p:tgtEl>
                                        <p:attrNameLst>
                                          <p:attrName>style.visibility</p:attrName>
                                        </p:attrNameLst>
                                      </p:cBhvr>
                                      <p:to>
                                        <p:strVal val="visible"/>
                                      </p:to>
                                    </p:set>
                                    <p:anim calcmode="lin" valueType="num">
                                      <p:cBhvr>
                                        <p:cTn id="13" dur="500" fill="hold"/>
                                        <p:tgtEl>
                                          <p:spTgt spid="3"/>
                                        </p:tgtEl>
                                        <p:attrNameLst>
                                          <p:attrName>ppt_x</p:attrName>
                                        </p:attrNameLst>
                                      </p:cBhvr>
                                      <p:tavLst>
                                        <p:tav tm="0">
                                          <p:val>
                                            <p:strVal val="#ppt_x"/>
                                          </p:val>
                                        </p:tav>
                                        <p:tav tm="50000">
                                          <p:val>
                                            <p:strVal val="#ppt_x+.1"/>
                                          </p:val>
                                        </p:tav>
                                        <p:tav tm="100000">
                                          <p:val>
                                            <p:strVal val="#ppt_x"/>
                                          </p:val>
                                        </p:tav>
                                      </p:tavLst>
                                    </p:anim>
                                    <p:anim calcmode="lin" valueType="num">
                                      <p:cBhvr>
                                        <p:cTn id="14" dur="500" fill="hold"/>
                                        <p:tgtEl>
                                          <p:spTgt spid="3"/>
                                        </p:tgtEl>
                                        <p:attrNameLst>
                                          <p:attrName>ppt_y</p:attrName>
                                        </p:attrNameLst>
                                      </p:cBhvr>
                                      <p:tavLst>
                                        <p:tav tm="0">
                                          <p:val>
                                            <p:strVal val="#ppt_y"/>
                                          </p:val>
                                        </p:tav>
                                        <p:tav tm="100000">
                                          <p:val>
                                            <p:strVal val="#ppt_y"/>
                                          </p:val>
                                        </p:tav>
                                      </p:tavLst>
                                    </p:anim>
                                    <p:anim calcmode="lin" valueType="num">
                                      <p:cBhvr>
                                        <p:cTn id="15" dur="500" fill="hold"/>
                                        <p:tgtEl>
                                          <p:spTgt spid="3"/>
                                        </p:tgtEl>
                                        <p:attrNameLst>
                                          <p:attrName>ppt_h</p:attrName>
                                        </p:attrNameLst>
                                      </p:cBhvr>
                                      <p:tavLst>
                                        <p:tav tm="0">
                                          <p:val>
                                            <p:strVal val="#ppt_h/10"/>
                                          </p:val>
                                        </p:tav>
                                        <p:tav tm="50000">
                                          <p:val>
                                            <p:strVal val="#ppt_h+.01"/>
                                          </p:val>
                                        </p:tav>
                                        <p:tav tm="100000">
                                          <p:val>
                                            <p:strVal val="#ppt_h"/>
                                          </p:val>
                                        </p:tav>
                                      </p:tavLst>
                                    </p:anim>
                                    <p:anim calcmode="lin" valueType="num">
                                      <p:cBhvr>
                                        <p:cTn id="16" dur="500" fill="hold"/>
                                        <p:tgtEl>
                                          <p:spTgt spid="3"/>
                                        </p:tgtEl>
                                        <p:attrNameLst>
                                          <p:attrName>ppt_w</p:attrName>
                                        </p:attrNameLst>
                                      </p:cBhvr>
                                      <p:tavLst>
                                        <p:tav tm="0">
                                          <p:val>
                                            <p:strVal val="#ppt_w/10"/>
                                          </p:val>
                                        </p:tav>
                                        <p:tav tm="50000">
                                          <p:val>
                                            <p:strVal val="#ppt_w+.01"/>
                                          </p:val>
                                        </p:tav>
                                        <p:tav tm="100000">
                                          <p:val>
                                            <p:strVal val="#ppt_w"/>
                                          </p:val>
                                        </p:tav>
                                      </p:tavLst>
                                    </p:anim>
                                    <p:animEffect transition="in" filter="fade">
                                      <p:cBhvr>
                                        <p:cTn id="17" dur="500" tmFilter="0,0; .5, 1; 1, 1"/>
                                        <p:tgtEl>
                                          <p:spTgt spid="3"/>
                                        </p:tgtEl>
                                      </p:cBhvr>
                                    </p:animEffect>
                                  </p:childTnLst>
                                </p:cTn>
                              </p:par>
                            </p:childTnLst>
                          </p:cTn>
                        </p:par>
                        <p:par>
                          <p:cTn id="18" fill="hold">
                            <p:stCondLst>
                              <p:cond delay="1250"/>
                            </p:stCondLst>
                            <p:childTnLst>
                              <p:par>
                                <p:cTn id="19" presetID="53" presetClass="entr" presetSubtype="16" fill="hold" grpId="0" nodeType="afterEffect">
                                  <p:stCondLst>
                                    <p:cond delay="0"/>
                                  </p:stCondLst>
                                  <p:childTnLst>
                                    <p:set>
                                      <p:cBhvr>
                                        <p:cTn id="20" dur="1" fill="hold">
                                          <p:stCondLst>
                                            <p:cond delay="0"/>
                                          </p:stCondLst>
                                        </p:cTn>
                                        <p:tgtEl>
                                          <p:spTgt spid="18"/>
                                        </p:tgtEl>
                                        <p:attrNameLst>
                                          <p:attrName>style.visibility</p:attrName>
                                        </p:attrNameLst>
                                      </p:cBhvr>
                                      <p:to>
                                        <p:strVal val="visible"/>
                                      </p:to>
                                    </p:set>
                                    <p:anim calcmode="lin" valueType="num">
                                      <p:cBhvr>
                                        <p:cTn id="21" dur="500" fill="hold"/>
                                        <p:tgtEl>
                                          <p:spTgt spid="18"/>
                                        </p:tgtEl>
                                        <p:attrNameLst>
                                          <p:attrName>ppt_w</p:attrName>
                                        </p:attrNameLst>
                                      </p:cBhvr>
                                      <p:tavLst>
                                        <p:tav tm="0">
                                          <p:val>
                                            <p:fltVal val="0"/>
                                          </p:val>
                                        </p:tav>
                                        <p:tav tm="100000">
                                          <p:val>
                                            <p:strVal val="#ppt_w"/>
                                          </p:val>
                                        </p:tav>
                                      </p:tavLst>
                                    </p:anim>
                                    <p:anim calcmode="lin" valueType="num">
                                      <p:cBhvr>
                                        <p:cTn id="22" dur="500" fill="hold"/>
                                        <p:tgtEl>
                                          <p:spTgt spid="18"/>
                                        </p:tgtEl>
                                        <p:attrNameLst>
                                          <p:attrName>ppt_h</p:attrName>
                                        </p:attrNameLst>
                                      </p:cBhvr>
                                      <p:tavLst>
                                        <p:tav tm="0">
                                          <p:val>
                                            <p:fltVal val="0"/>
                                          </p:val>
                                        </p:tav>
                                        <p:tav tm="100000">
                                          <p:val>
                                            <p:strVal val="#ppt_h"/>
                                          </p:val>
                                        </p:tav>
                                      </p:tavLst>
                                    </p:anim>
                                    <p:animEffect transition="in" filter="fade">
                                      <p:cBhvr>
                                        <p:cTn id="23" dur="500"/>
                                        <p:tgtEl>
                                          <p:spTgt spid="18"/>
                                        </p:tgtEl>
                                      </p:cBhvr>
                                    </p:animEffect>
                                  </p:childTnLst>
                                </p:cTn>
                              </p:par>
                            </p:childTnLst>
                          </p:cTn>
                        </p:par>
                        <p:par>
                          <p:cTn id="24" fill="hold">
                            <p:stCondLst>
                              <p:cond delay="1750"/>
                            </p:stCondLst>
                            <p:childTnLst>
                              <p:par>
                                <p:cTn id="25" presetID="22" presetClass="entr" presetSubtype="8" fill="hold" nodeType="after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wipe(left)">
                                      <p:cBhvr>
                                        <p:cTn id="27" dur="500"/>
                                        <p:tgtEl>
                                          <p:spTgt spid="16"/>
                                        </p:tgtEl>
                                      </p:cBhvr>
                                    </p:animEffect>
                                  </p:childTnLst>
                                </p:cTn>
                              </p:par>
                            </p:childTnLst>
                          </p:cTn>
                        </p:par>
                        <p:par>
                          <p:cTn id="28" fill="hold">
                            <p:stCondLst>
                              <p:cond delay="2250"/>
                            </p:stCondLst>
                            <p:childTnLst>
                              <p:par>
                                <p:cTn id="29" presetID="22" presetClass="entr" presetSubtype="8" fill="hold" grpId="0" nodeType="after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wipe(left)">
                                      <p:cBhvr>
                                        <p:cTn id="31" dur="500"/>
                                        <p:tgtEl>
                                          <p:spTgt spid="19"/>
                                        </p:tgtEl>
                                      </p:cBhvr>
                                    </p:animEffect>
                                  </p:childTnLst>
                                </p:cTn>
                              </p:par>
                            </p:childTnLst>
                          </p:cTn>
                        </p:par>
                        <p:par>
                          <p:cTn id="32" fill="hold">
                            <p:stCondLst>
                              <p:cond delay="2750"/>
                            </p:stCondLst>
                            <p:childTnLst>
                              <p:par>
                                <p:cTn id="33" presetID="22" presetClass="entr" presetSubtype="8" fill="hold" grpId="0" nodeType="afterEffect">
                                  <p:stCondLst>
                                    <p:cond delay="0"/>
                                  </p:stCondLst>
                                  <p:childTnLst>
                                    <p:set>
                                      <p:cBhvr>
                                        <p:cTn id="34" dur="1" fill="hold">
                                          <p:stCondLst>
                                            <p:cond delay="0"/>
                                          </p:stCondLst>
                                        </p:cTn>
                                        <p:tgtEl>
                                          <p:spTgt spid="20"/>
                                        </p:tgtEl>
                                        <p:attrNameLst>
                                          <p:attrName>style.visibility</p:attrName>
                                        </p:attrNameLst>
                                      </p:cBhvr>
                                      <p:to>
                                        <p:strVal val="visible"/>
                                      </p:to>
                                    </p:set>
                                    <p:animEffect transition="in" filter="wipe(left)">
                                      <p:cBhvr>
                                        <p:cTn id="35" dur="500"/>
                                        <p:tgtEl>
                                          <p:spTgt spid="20"/>
                                        </p:tgtEl>
                                      </p:cBhvr>
                                    </p:animEffect>
                                  </p:childTnLst>
                                </p:cTn>
                              </p:par>
                            </p:childTnLst>
                          </p:cTn>
                        </p:par>
                        <p:par>
                          <p:cTn id="36" fill="hold">
                            <p:stCondLst>
                              <p:cond delay="3250"/>
                            </p:stCondLst>
                            <p:childTnLst>
                              <p:par>
                                <p:cTn id="37" presetID="22" presetClass="entr" presetSubtype="8" fill="hold" grpId="0" nodeType="afterEffect">
                                  <p:stCondLst>
                                    <p:cond delay="0"/>
                                  </p:stCondLst>
                                  <p:childTnLst>
                                    <p:set>
                                      <p:cBhvr>
                                        <p:cTn id="38" dur="1" fill="hold">
                                          <p:stCondLst>
                                            <p:cond delay="0"/>
                                          </p:stCondLst>
                                        </p:cTn>
                                        <p:tgtEl>
                                          <p:spTgt spid="21"/>
                                        </p:tgtEl>
                                        <p:attrNameLst>
                                          <p:attrName>style.visibility</p:attrName>
                                        </p:attrNameLst>
                                      </p:cBhvr>
                                      <p:to>
                                        <p:strVal val="visible"/>
                                      </p:to>
                                    </p:set>
                                    <p:animEffect transition="in" filter="wipe(left)">
                                      <p:cBhvr>
                                        <p:cTn id="39" dur="500"/>
                                        <p:tgtEl>
                                          <p:spTgt spid="21"/>
                                        </p:tgtEl>
                                      </p:cBhvr>
                                    </p:animEffect>
                                  </p:childTnLst>
                                </p:cTn>
                              </p:par>
                            </p:childTnLst>
                          </p:cTn>
                        </p:par>
                        <p:par>
                          <p:cTn id="40" fill="hold">
                            <p:stCondLst>
                              <p:cond delay="3750"/>
                            </p:stCondLst>
                            <p:childTnLst>
                              <p:par>
                                <p:cTn id="41" presetID="22" presetClass="entr" presetSubtype="8" fill="hold" grpId="0" nodeType="afterEffect">
                                  <p:stCondLst>
                                    <p:cond delay="0"/>
                                  </p:stCondLst>
                                  <p:childTnLst>
                                    <p:set>
                                      <p:cBhvr>
                                        <p:cTn id="42" dur="1" fill="hold">
                                          <p:stCondLst>
                                            <p:cond delay="0"/>
                                          </p:stCondLst>
                                        </p:cTn>
                                        <p:tgtEl>
                                          <p:spTgt spid="23"/>
                                        </p:tgtEl>
                                        <p:attrNameLst>
                                          <p:attrName>style.visibility</p:attrName>
                                        </p:attrNameLst>
                                      </p:cBhvr>
                                      <p:to>
                                        <p:strVal val="visible"/>
                                      </p:to>
                                    </p:set>
                                    <p:animEffect transition="in" filter="wipe(left)">
                                      <p:cBhvr>
                                        <p:cTn id="43"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ldLvl="0" animBg="1"/>
      <p:bldP spid="18" grpId="0"/>
      <p:bldP spid="19" grpId="0"/>
      <p:bldP spid="20" grpId="0"/>
      <p:bldP spid="21" grpId="0"/>
      <p:bldP spid="23" grpId="0"/>
      <p:bldP spid="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32"/>
          <p:cNvSpPr txBox="1"/>
          <p:nvPr userDrawn="1"/>
        </p:nvSpPr>
        <p:spPr>
          <a:xfrm>
            <a:off x="348344" y="293371"/>
            <a:ext cx="2423160" cy="345440"/>
          </a:xfrm>
          <a:prstGeom prst="rect">
            <a:avLst/>
          </a:prstGeom>
          <a:noFill/>
        </p:spPr>
        <p:txBody>
          <a:bodyPr wrap="none" lIns="68584" tIns="34292" rIns="68584" bIns="34292">
            <a:spAutoFit/>
          </a:bodyPr>
          <a:lstStyle/>
          <a:p>
            <a:pPr defTabSz="685165">
              <a:defRPr/>
            </a:pPr>
            <a:r>
              <a:rPr lang="zh-CN" altLang="en-US" b="1" dirty="0">
                <a:solidFill>
                  <a:srgbClr val="0E3A87"/>
                </a:solidFill>
                <a:latin typeface="微软雅黑" panose="020B0503020204020204" charset="-122"/>
                <a:ea typeface="微软雅黑" panose="020B0503020204020204" charset="-122"/>
                <a:cs typeface="+mn-ea"/>
                <a:sym typeface="+mn-lt"/>
              </a:rPr>
              <a:t>单击此处输入标题文本</a:t>
            </a:r>
          </a:p>
        </p:txBody>
      </p:sp>
      <p:sp>
        <p:nvSpPr>
          <p:cNvPr id="5" name="矩形 4"/>
          <p:cNvSpPr/>
          <p:nvPr userDrawn="1"/>
        </p:nvSpPr>
        <p:spPr>
          <a:xfrm>
            <a:off x="0" y="257176"/>
            <a:ext cx="160366" cy="417513"/>
          </a:xfrm>
          <a:prstGeom prst="rect">
            <a:avLst/>
          </a:prstGeom>
          <a:solidFill>
            <a:srgbClr val="0E3A87"/>
          </a:solidFill>
          <a:ln>
            <a:noFill/>
          </a:ln>
        </p:spPr>
        <p:style>
          <a:lnRef idx="2">
            <a:schemeClr val="accent1">
              <a:shade val="50000"/>
            </a:schemeClr>
          </a:lnRef>
          <a:fillRef idx="1">
            <a:schemeClr val="accent1"/>
          </a:fillRef>
          <a:effectRef idx="0">
            <a:schemeClr val="accent1"/>
          </a:effectRef>
          <a:fontRef idx="minor">
            <a:schemeClr val="lt1"/>
          </a:fontRef>
        </p:style>
        <p:txBody>
          <a:bodyPr lIns="68584" tIns="34292" rIns="68584" bIns="34292" anchor="ctr"/>
          <a:lstStyle/>
          <a:p>
            <a:pPr algn="ctr" defTabSz="685165">
              <a:defRPr/>
            </a:pPr>
            <a:endParaRPr lang="zh-CN" altLang="en-US" sz="1400" dirty="0">
              <a:solidFill>
                <a:srgbClr val="E7E6E6">
                  <a:lumMod val="50000"/>
                </a:srgbClr>
              </a:solidFill>
              <a:cs typeface="+mn-ea"/>
              <a:sym typeface="+mn-lt"/>
            </a:endParaRPr>
          </a:p>
        </p:txBody>
      </p:sp>
      <p:grpSp>
        <p:nvGrpSpPr>
          <p:cNvPr id="2" name="组合 1"/>
          <p:cNvGrpSpPr/>
          <p:nvPr/>
        </p:nvGrpSpPr>
        <p:grpSpPr>
          <a:xfrm>
            <a:off x="5882640" y="3281680"/>
            <a:ext cx="447040" cy="960120"/>
            <a:chOff x="9159" y="5168"/>
            <a:chExt cx="704" cy="1512"/>
          </a:xfrm>
          <a:solidFill>
            <a:srgbClr val="0E3A87">
              <a:alpha val="70000"/>
            </a:srgbClr>
          </a:solidFill>
        </p:grpSpPr>
        <p:sp>
          <p:nvSpPr>
            <p:cNvPr id="19" name="Freeform 5"/>
            <p:cNvSpPr/>
            <p:nvPr/>
          </p:nvSpPr>
          <p:spPr bwMode="auto">
            <a:xfrm>
              <a:off x="9159" y="5496"/>
              <a:ext cx="705" cy="1185"/>
            </a:xfrm>
            <a:custGeom>
              <a:avLst/>
              <a:gdLst>
                <a:gd name="T0" fmla="*/ 69 w 75"/>
                <a:gd name="T1" fmla="*/ 1 h 126"/>
                <a:gd name="T2" fmla="*/ 65 w 75"/>
                <a:gd name="T3" fmla="*/ 0 h 126"/>
                <a:gd name="T4" fmla="*/ 8 w 75"/>
                <a:gd name="T5" fmla="*/ 0 h 126"/>
                <a:gd name="T6" fmla="*/ 2 w 75"/>
                <a:gd name="T7" fmla="*/ 4 h 126"/>
                <a:gd name="T8" fmla="*/ 0 w 75"/>
                <a:gd name="T9" fmla="*/ 8 h 126"/>
                <a:gd name="T10" fmla="*/ 0 w 75"/>
                <a:gd name="T11" fmla="*/ 9 h 126"/>
                <a:gd name="T12" fmla="*/ 0 w 75"/>
                <a:gd name="T13" fmla="*/ 11 h 126"/>
                <a:gd name="T14" fmla="*/ 0 w 75"/>
                <a:gd name="T15" fmla="*/ 57 h 126"/>
                <a:gd name="T16" fmla="*/ 6 w 75"/>
                <a:gd name="T17" fmla="*/ 63 h 126"/>
                <a:gd name="T18" fmla="*/ 12 w 75"/>
                <a:gd name="T19" fmla="*/ 57 h 126"/>
                <a:gd name="T20" fmla="*/ 12 w 75"/>
                <a:gd name="T21" fmla="*/ 20 h 126"/>
                <a:gd name="T22" fmla="*/ 16 w 75"/>
                <a:gd name="T23" fmla="*/ 20 h 126"/>
                <a:gd name="T24" fmla="*/ 16 w 75"/>
                <a:gd name="T25" fmla="*/ 65 h 126"/>
                <a:gd name="T26" fmla="*/ 16 w 75"/>
                <a:gd name="T27" fmla="*/ 66 h 126"/>
                <a:gd name="T28" fmla="*/ 16 w 75"/>
                <a:gd name="T29" fmla="*/ 67 h 126"/>
                <a:gd name="T30" fmla="*/ 16 w 75"/>
                <a:gd name="T31" fmla="*/ 118 h 126"/>
                <a:gd name="T32" fmla="*/ 24 w 75"/>
                <a:gd name="T33" fmla="*/ 126 h 126"/>
                <a:gd name="T34" fmla="*/ 33 w 75"/>
                <a:gd name="T35" fmla="*/ 118 h 126"/>
                <a:gd name="T36" fmla="*/ 33 w 75"/>
                <a:gd name="T37" fmla="*/ 74 h 126"/>
                <a:gd name="T38" fmla="*/ 42 w 75"/>
                <a:gd name="T39" fmla="*/ 74 h 126"/>
                <a:gd name="T40" fmla="*/ 42 w 75"/>
                <a:gd name="T41" fmla="*/ 118 h 126"/>
                <a:gd name="T42" fmla="*/ 51 w 75"/>
                <a:gd name="T43" fmla="*/ 126 h 126"/>
                <a:gd name="T44" fmla="*/ 60 w 75"/>
                <a:gd name="T45" fmla="*/ 118 h 126"/>
                <a:gd name="T46" fmla="*/ 60 w 75"/>
                <a:gd name="T47" fmla="*/ 67 h 126"/>
                <a:gd name="T48" fmla="*/ 60 w 75"/>
                <a:gd name="T49" fmla="*/ 66 h 126"/>
                <a:gd name="T50" fmla="*/ 60 w 75"/>
                <a:gd name="T51" fmla="*/ 65 h 126"/>
                <a:gd name="T52" fmla="*/ 60 w 75"/>
                <a:gd name="T53" fmla="*/ 20 h 126"/>
                <a:gd name="T54" fmla="*/ 63 w 75"/>
                <a:gd name="T55" fmla="*/ 20 h 126"/>
                <a:gd name="T56" fmla="*/ 63 w 75"/>
                <a:gd name="T57" fmla="*/ 56 h 126"/>
                <a:gd name="T58" fmla="*/ 69 w 75"/>
                <a:gd name="T59" fmla="*/ 62 h 126"/>
                <a:gd name="T60" fmla="*/ 75 w 75"/>
                <a:gd name="T61" fmla="*/ 56 h 126"/>
                <a:gd name="T62" fmla="*/ 75 w 75"/>
                <a:gd name="T63" fmla="*/ 7 h 126"/>
                <a:gd name="T64" fmla="*/ 69 w 75"/>
                <a:gd name="T65" fmla="*/ 1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5" h="126">
                  <a:moveTo>
                    <a:pt x="69" y="1"/>
                  </a:moveTo>
                  <a:cubicBezTo>
                    <a:pt x="68" y="1"/>
                    <a:pt x="67" y="0"/>
                    <a:pt x="65" y="0"/>
                  </a:cubicBezTo>
                  <a:cubicBezTo>
                    <a:pt x="8" y="0"/>
                    <a:pt x="8" y="0"/>
                    <a:pt x="8" y="0"/>
                  </a:cubicBezTo>
                  <a:cubicBezTo>
                    <a:pt x="6" y="0"/>
                    <a:pt x="3" y="2"/>
                    <a:pt x="2" y="4"/>
                  </a:cubicBezTo>
                  <a:cubicBezTo>
                    <a:pt x="0" y="5"/>
                    <a:pt x="0" y="6"/>
                    <a:pt x="0" y="8"/>
                  </a:cubicBezTo>
                  <a:cubicBezTo>
                    <a:pt x="0" y="9"/>
                    <a:pt x="0" y="9"/>
                    <a:pt x="0" y="9"/>
                  </a:cubicBezTo>
                  <a:cubicBezTo>
                    <a:pt x="0" y="11"/>
                    <a:pt x="0" y="11"/>
                    <a:pt x="0" y="11"/>
                  </a:cubicBezTo>
                  <a:cubicBezTo>
                    <a:pt x="0" y="57"/>
                    <a:pt x="0" y="57"/>
                    <a:pt x="0" y="57"/>
                  </a:cubicBezTo>
                  <a:cubicBezTo>
                    <a:pt x="0" y="60"/>
                    <a:pt x="2" y="63"/>
                    <a:pt x="6" y="63"/>
                  </a:cubicBezTo>
                  <a:cubicBezTo>
                    <a:pt x="9" y="63"/>
                    <a:pt x="12" y="60"/>
                    <a:pt x="12" y="57"/>
                  </a:cubicBezTo>
                  <a:cubicBezTo>
                    <a:pt x="12" y="20"/>
                    <a:pt x="12" y="20"/>
                    <a:pt x="12" y="20"/>
                  </a:cubicBezTo>
                  <a:cubicBezTo>
                    <a:pt x="16" y="20"/>
                    <a:pt x="16" y="20"/>
                    <a:pt x="16" y="20"/>
                  </a:cubicBezTo>
                  <a:cubicBezTo>
                    <a:pt x="16" y="65"/>
                    <a:pt x="16" y="65"/>
                    <a:pt x="16" y="65"/>
                  </a:cubicBezTo>
                  <a:cubicBezTo>
                    <a:pt x="16" y="65"/>
                    <a:pt x="16" y="66"/>
                    <a:pt x="16" y="66"/>
                  </a:cubicBezTo>
                  <a:cubicBezTo>
                    <a:pt x="16" y="66"/>
                    <a:pt x="16" y="67"/>
                    <a:pt x="16" y="67"/>
                  </a:cubicBezTo>
                  <a:cubicBezTo>
                    <a:pt x="16" y="118"/>
                    <a:pt x="16" y="118"/>
                    <a:pt x="16" y="118"/>
                  </a:cubicBezTo>
                  <a:cubicBezTo>
                    <a:pt x="16" y="123"/>
                    <a:pt x="20" y="126"/>
                    <a:pt x="24" y="126"/>
                  </a:cubicBezTo>
                  <a:cubicBezTo>
                    <a:pt x="29" y="126"/>
                    <a:pt x="33" y="123"/>
                    <a:pt x="33" y="118"/>
                  </a:cubicBezTo>
                  <a:cubicBezTo>
                    <a:pt x="33" y="74"/>
                    <a:pt x="33" y="74"/>
                    <a:pt x="33" y="74"/>
                  </a:cubicBezTo>
                  <a:cubicBezTo>
                    <a:pt x="42" y="74"/>
                    <a:pt x="42" y="74"/>
                    <a:pt x="42" y="74"/>
                  </a:cubicBezTo>
                  <a:cubicBezTo>
                    <a:pt x="42" y="118"/>
                    <a:pt x="42" y="118"/>
                    <a:pt x="42" y="118"/>
                  </a:cubicBezTo>
                  <a:cubicBezTo>
                    <a:pt x="42" y="123"/>
                    <a:pt x="46" y="126"/>
                    <a:pt x="51" y="126"/>
                  </a:cubicBezTo>
                  <a:cubicBezTo>
                    <a:pt x="56" y="126"/>
                    <a:pt x="60" y="123"/>
                    <a:pt x="60" y="118"/>
                  </a:cubicBezTo>
                  <a:cubicBezTo>
                    <a:pt x="60" y="67"/>
                    <a:pt x="60" y="67"/>
                    <a:pt x="60" y="67"/>
                  </a:cubicBezTo>
                  <a:cubicBezTo>
                    <a:pt x="60" y="66"/>
                    <a:pt x="60" y="66"/>
                    <a:pt x="60" y="66"/>
                  </a:cubicBezTo>
                  <a:cubicBezTo>
                    <a:pt x="60" y="66"/>
                    <a:pt x="60" y="65"/>
                    <a:pt x="60" y="65"/>
                  </a:cubicBezTo>
                  <a:cubicBezTo>
                    <a:pt x="60" y="20"/>
                    <a:pt x="60" y="20"/>
                    <a:pt x="60" y="20"/>
                  </a:cubicBezTo>
                  <a:cubicBezTo>
                    <a:pt x="63" y="20"/>
                    <a:pt x="63" y="20"/>
                    <a:pt x="63" y="20"/>
                  </a:cubicBezTo>
                  <a:cubicBezTo>
                    <a:pt x="63" y="56"/>
                    <a:pt x="63" y="56"/>
                    <a:pt x="63" y="56"/>
                  </a:cubicBezTo>
                  <a:cubicBezTo>
                    <a:pt x="63" y="60"/>
                    <a:pt x="66" y="62"/>
                    <a:pt x="69" y="62"/>
                  </a:cubicBezTo>
                  <a:cubicBezTo>
                    <a:pt x="73" y="62"/>
                    <a:pt x="75" y="60"/>
                    <a:pt x="75" y="56"/>
                  </a:cubicBezTo>
                  <a:cubicBezTo>
                    <a:pt x="75" y="7"/>
                    <a:pt x="75" y="7"/>
                    <a:pt x="75" y="7"/>
                  </a:cubicBezTo>
                  <a:cubicBezTo>
                    <a:pt x="75" y="4"/>
                    <a:pt x="73" y="2"/>
                    <a:pt x="69" y="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latin typeface="微软雅黑" panose="020B0503020204020204" charset="-122"/>
                <a:ea typeface="微软雅黑" panose="020B0503020204020204" charset="-122"/>
              </a:endParaRPr>
            </a:p>
          </p:txBody>
        </p:sp>
        <p:sp>
          <p:nvSpPr>
            <p:cNvPr id="20" name="Oval 6"/>
            <p:cNvSpPr>
              <a:spLocks noChangeArrowheads="1"/>
            </p:cNvSpPr>
            <p:nvPr/>
          </p:nvSpPr>
          <p:spPr bwMode="auto">
            <a:xfrm>
              <a:off x="9347" y="5168"/>
              <a:ext cx="309" cy="28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latin typeface="微软雅黑" panose="020B0503020204020204" charset="-122"/>
                <a:ea typeface="微软雅黑" panose="020B0503020204020204" charset="-122"/>
              </a:endParaRPr>
            </a:p>
          </p:txBody>
        </p:sp>
      </p:grpSp>
      <p:sp>
        <p:nvSpPr>
          <p:cNvPr id="21" name="Freeform 7"/>
          <p:cNvSpPr>
            <a:spLocks noEditPoints="1"/>
          </p:cNvSpPr>
          <p:nvPr/>
        </p:nvSpPr>
        <p:spPr bwMode="auto">
          <a:xfrm>
            <a:off x="4788430" y="4733029"/>
            <a:ext cx="346753" cy="466369"/>
          </a:xfrm>
          <a:custGeom>
            <a:avLst/>
            <a:gdLst>
              <a:gd name="T0" fmla="*/ 13 w 58"/>
              <a:gd name="T1" fmla="*/ 3 h 78"/>
              <a:gd name="T2" fmla="*/ 49 w 58"/>
              <a:gd name="T3" fmla="*/ 4 h 78"/>
              <a:gd name="T4" fmla="*/ 55 w 58"/>
              <a:gd name="T5" fmla="*/ 40 h 78"/>
              <a:gd name="T6" fmla="*/ 48 w 58"/>
              <a:gd name="T7" fmla="*/ 75 h 78"/>
              <a:gd name="T8" fmla="*/ 9 w 58"/>
              <a:gd name="T9" fmla="*/ 75 h 78"/>
              <a:gd name="T10" fmla="*/ 2 w 58"/>
              <a:gd name="T11" fmla="*/ 40 h 78"/>
              <a:gd name="T12" fmla="*/ 2 w 58"/>
              <a:gd name="T13" fmla="*/ 24 h 78"/>
              <a:gd name="T14" fmla="*/ 13 w 58"/>
              <a:gd name="T15" fmla="*/ 3 h 78"/>
              <a:gd name="T16" fmla="*/ 9 w 58"/>
              <a:gd name="T17" fmla="*/ 36 h 78"/>
              <a:gd name="T18" fmla="*/ 11 w 58"/>
              <a:gd name="T19" fmla="*/ 58 h 78"/>
              <a:gd name="T20" fmla="*/ 29 w 58"/>
              <a:gd name="T21" fmla="*/ 59 h 78"/>
              <a:gd name="T22" fmla="*/ 46 w 58"/>
              <a:gd name="T23" fmla="*/ 58 h 78"/>
              <a:gd name="T24" fmla="*/ 48 w 58"/>
              <a:gd name="T25" fmla="*/ 35 h 78"/>
              <a:gd name="T26" fmla="*/ 46 w 58"/>
              <a:gd name="T27" fmla="*/ 12 h 78"/>
              <a:gd name="T28" fmla="*/ 14 w 58"/>
              <a:gd name="T29" fmla="*/ 11 h 78"/>
              <a:gd name="T30" fmla="*/ 9 w 58"/>
              <a:gd name="T31" fmla="*/ 36 h 78"/>
              <a:gd name="T32" fmla="*/ 29 w 58"/>
              <a:gd name="T33" fmla="*/ 71 h 78"/>
              <a:gd name="T34" fmla="*/ 27 w 58"/>
              <a:gd name="T35" fmla="*/ 63 h 78"/>
              <a:gd name="T36" fmla="*/ 29 w 58"/>
              <a:gd name="T37" fmla="*/ 71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8" h="78">
                <a:moveTo>
                  <a:pt x="13" y="3"/>
                </a:moveTo>
                <a:cubicBezTo>
                  <a:pt x="20" y="1"/>
                  <a:pt x="43" y="0"/>
                  <a:pt x="49" y="4"/>
                </a:cubicBezTo>
                <a:cubicBezTo>
                  <a:pt x="58" y="8"/>
                  <a:pt x="55" y="27"/>
                  <a:pt x="55" y="40"/>
                </a:cubicBezTo>
                <a:cubicBezTo>
                  <a:pt x="55" y="53"/>
                  <a:pt x="58" y="71"/>
                  <a:pt x="48" y="75"/>
                </a:cubicBezTo>
                <a:cubicBezTo>
                  <a:pt x="42" y="78"/>
                  <a:pt x="15" y="77"/>
                  <a:pt x="9" y="75"/>
                </a:cubicBezTo>
                <a:cubicBezTo>
                  <a:pt x="0" y="71"/>
                  <a:pt x="2" y="54"/>
                  <a:pt x="2" y="40"/>
                </a:cubicBezTo>
                <a:cubicBezTo>
                  <a:pt x="2" y="33"/>
                  <a:pt x="2" y="28"/>
                  <a:pt x="2" y="24"/>
                </a:cubicBezTo>
                <a:cubicBezTo>
                  <a:pt x="2" y="13"/>
                  <a:pt x="1" y="5"/>
                  <a:pt x="13" y="3"/>
                </a:cubicBezTo>
                <a:close/>
                <a:moveTo>
                  <a:pt x="9" y="36"/>
                </a:moveTo>
                <a:cubicBezTo>
                  <a:pt x="9" y="45"/>
                  <a:pt x="8" y="55"/>
                  <a:pt x="11" y="58"/>
                </a:cubicBezTo>
                <a:cubicBezTo>
                  <a:pt x="14" y="61"/>
                  <a:pt x="25" y="59"/>
                  <a:pt x="29" y="59"/>
                </a:cubicBezTo>
                <a:cubicBezTo>
                  <a:pt x="33" y="59"/>
                  <a:pt x="44" y="60"/>
                  <a:pt x="46" y="58"/>
                </a:cubicBezTo>
                <a:cubicBezTo>
                  <a:pt x="50" y="54"/>
                  <a:pt x="48" y="43"/>
                  <a:pt x="48" y="35"/>
                </a:cubicBezTo>
                <a:cubicBezTo>
                  <a:pt x="48" y="27"/>
                  <a:pt x="50" y="16"/>
                  <a:pt x="46" y="12"/>
                </a:cubicBezTo>
                <a:cubicBezTo>
                  <a:pt x="43" y="9"/>
                  <a:pt x="21" y="9"/>
                  <a:pt x="14" y="11"/>
                </a:cubicBezTo>
                <a:cubicBezTo>
                  <a:pt x="7" y="13"/>
                  <a:pt x="9" y="24"/>
                  <a:pt x="9" y="36"/>
                </a:cubicBezTo>
                <a:close/>
                <a:moveTo>
                  <a:pt x="29" y="71"/>
                </a:moveTo>
                <a:cubicBezTo>
                  <a:pt x="35" y="71"/>
                  <a:pt x="34" y="60"/>
                  <a:pt x="27" y="63"/>
                </a:cubicBezTo>
                <a:cubicBezTo>
                  <a:pt x="22" y="65"/>
                  <a:pt x="25" y="72"/>
                  <a:pt x="29" y="71"/>
                </a:cubicBezTo>
                <a:close/>
              </a:path>
            </a:pathLst>
          </a:custGeom>
          <a:solidFill>
            <a:srgbClr val="0E3A87">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latin typeface="微软雅黑" panose="020B0503020204020204" charset="-122"/>
              <a:ea typeface="微软雅黑" panose="020B0503020204020204" charset="-122"/>
            </a:endParaRPr>
          </a:p>
        </p:txBody>
      </p:sp>
      <p:sp>
        <p:nvSpPr>
          <p:cNvPr id="22" name="Freeform 8"/>
          <p:cNvSpPr>
            <a:spLocks noEditPoints="1"/>
          </p:cNvSpPr>
          <p:nvPr/>
        </p:nvSpPr>
        <p:spPr bwMode="auto">
          <a:xfrm>
            <a:off x="5875730" y="5312294"/>
            <a:ext cx="514753" cy="388418"/>
          </a:xfrm>
          <a:custGeom>
            <a:avLst/>
            <a:gdLst>
              <a:gd name="T0" fmla="*/ 80 w 86"/>
              <a:gd name="T1" fmla="*/ 0 h 65"/>
              <a:gd name="T2" fmla="*/ 5 w 86"/>
              <a:gd name="T3" fmla="*/ 0 h 65"/>
              <a:gd name="T4" fmla="*/ 0 w 86"/>
              <a:gd name="T5" fmla="*/ 5 h 65"/>
              <a:gd name="T6" fmla="*/ 0 w 86"/>
              <a:gd name="T7" fmla="*/ 60 h 65"/>
              <a:gd name="T8" fmla="*/ 5 w 86"/>
              <a:gd name="T9" fmla="*/ 65 h 65"/>
              <a:gd name="T10" fmla="*/ 80 w 86"/>
              <a:gd name="T11" fmla="*/ 65 h 65"/>
              <a:gd name="T12" fmla="*/ 86 w 86"/>
              <a:gd name="T13" fmla="*/ 60 h 65"/>
              <a:gd name="T14" fmla="*/ 86 w 86"/>
              <a:gd name="T15" fmla="*/ 5 h 65"/>
              <a:gd name="T16" fmla="*/ 80 w 86"/>
              <a:gd name="T17" fmla="*/ 0 h 65"/>
              <a:gd name="T18" fmla="*/ 48 w 86"/>
              <a:gd name="T19" fmla="*/ 58 h 65"/>
              <a:gd name="T20" fmla="*/ 45 w 86"/>
              <a:gd name="T21" fmla="*/ 61 h 65"/>
              <a:gd name="T22" fmla="*/ 41 w 86"/>
              <a:gd name="T23" fmla="*/ 61 h 65"/>
              <a:gd name="T24" fmla="*/ 38 w 86"/>
              <a:gd name="T25" fmla="*/ 58 h 65"/>
              <a:gd name="T26" fmla="*/ 38 w 86"/>
              <a:gd name="T27" fmla="*/ 54 h 65"/>
              <a:gd name="T28" fmla="*/ 41 w 86"/>
              <a:gd name="T29" fmla="*/ 51 h 65"/>
              <a:gd name="T30" fmla="*/ 45 w 86"/>
              <a:gd name="T31" fmla="*/ 51 h 65"/>
              <a:gd name="T32" fmla="*/ 48 w 86"/>
              <a:gd name="T33" fmla="*/ 54 h 65"/>
              <a:gd name="T34" fmla="*/ 48 w 86"/>
              <a:gd name="T35" fmla="*/ 58 h 65"/>
              <a:gd name="T36" fmla="*/ 78 w 86"/>
              <a:gd name="T37" fmla="*/ 45 h 65"/>
              <a:gd name="T38" fmla="*/ 75 w 86"/>
              <a:gd name="T39" fmla="*/ 48 h 65"/>
              <a:gd name="T40" fmla="*/ 11 w 86"/>
              <a:gd name="T41" fmla="*/ 48 h 65"/>
              <a:gd name="T42" fmla="*/ 7 w 86"/>
              <a:gd name="T43" fmla="*/ 45 h 65"/>
              <a:gd name="T44" fmla="*/ 7 w 86"/>
              <a:gd name="T45" fmla="*/ 10 h 65"/>
              <a:gd name="T46" fmla="*/ 11 w 86"/>
              <a:gd name="T47" fmla="*/ 7 h 65"/>
              <a:gd name="T48" fmla="*/ 75 w 86"/>
              <a:gd name="T49" fmla="*/ 7 h 65"/>
              <a:gd name="T50" fmla="*/ 78 w 86"/>
              <a:gd name="T51" fmla="*/ 10 h 65"/>
              <a:gd name="T52" fmla="*/ 78 w 86"/>
              <a:gd name="T53" fmla="*/ 4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6" h="65">
                <a:moveTo>
                  <a:pt x="80" y="0"/>
                </a:moveTo>
                <a:cubicBezTo>
                  <a:pt x="5" y="0"/>
                  <a:pt x="5" y="0"/>
                  <a:pt x="5" y="0"/>
                </a:cubicBezTo>
                <a:cubicBezTo>
                  <a:pt x="3" y="0"/>
                  <a:pt x="0" y="3"/>
                  <a:pt x="0" y="5"/>
                </a:cubicBezTo>
                <a:cubicBezTo>
                  <a:pt x="0" y="60"/>
                  <a:pt x="0" y="60"/>
                  <a:pt x="0" y="60"/>
                </a:cubicBezTo>
                <a:cubicBezTo>
                  <a:pt x="0" y="62"/>
                  <a:pt x="3" y="65"/>
                  <a:pt x="5" y="65"/>
                </a:cubicBezTo>
                <a:cubicBezTo>
                  <a:pt x="80" y="65"/>
                  <a:pt x="80" y="65"/>
                  <a:pt x="80" y="65"/>
                </a:cubicBezTo>
                <a:cubicBezTo>
                  <a:pt x="83" y="65"/>
                  <a:pt x="86" y="62"/>
                  <a:pt x="86" y="60"/>
                </a:cubicBezTo>
                <a:cubicBezTo>
                  <a:pt x="86" y="5"/>
                  <a:pt x="86" y="5"/>
                  <a:pt x="86" y="5"/>
                </a:cubicBezTo>
                <a:cubicBezTo>
                  <a:pt x="86" y="3"/>
                  <a:pt x="83" y="0"/>
                  <a:pt x="80" y="0"/>
                </a:cubicBezTo>
                <a:close/>
                <a:moveTo>
                  <a:pt x="48" y="58"/>
                </a:moveTo>
                <a:cubicBezTo>
                  <a:pt x="48" y="60"/>
                  <a:pt x="47" y="61"/>
                  <a:pt x="45" y="61"/>
                </a:cubicBezTo>
                <a:cubicBezTo>
                  <a:pt x="41" y="61"/>
                  <a:pt x="41" y="61"/>
                  <a:pt x="41" y="61"/>
                </a:cubicBezTo>
                <a:cubicBezTo>
                  <a:pt x="39" y="61"/>
                  <a:pt x="38" y="60"/>
                  <a:pt x="38" y="58"/>
                </a:cubicBezTo>
                <a:cubicBezTo>
                  <a:pt x="38" y="54"/>
                  <a:pt x="38" y="54"/>
                  <a:pt x="38" y="54"/>
                </a:cubicBezTo>
                <a:cubicBezTo>
                  <a:pt x="38" y="52"/>
                  <a:pt x="39" y="51"/>
                  <a:pt x="41" y="51"/>
                </a:cubicBezTo>
                <a:cubicBezTo>
                  <a:pt x="45" y="51"/>
                  <a:pt x="45" y="51"/>
                  <a:pt x="45" y="51"/>
                </a:cubicBezTo>
                <a:cubicBezTo>
                  <a:pt x="47" y="51"/>
                  <a:pt x="48" y="52"/>
                  <a:pt x="48" y="54"/>
                </a:cubicBezTo>
                <a:lnTo>
                  <a:pt x="48" y="58"/>
                </a:lnTo>
                <a:close/>
                <a:moveTo>
                  <a:pt x="78" y="45"/>
                </a:moveTo>
                <a:cubicBezTo>
                  <a:pt x="78" y="46"/>
                  <a:pt x="77" y="48"/>
                  <a:pt x="75" y="48"/>
                </a:cubicBezTo>
                <a:cubicBezTo>
                  <a:pt x="11" y="48"/>
                  <a:pt x="11" y="48"/>
                  <a:pt x="11" y="48"/>
                </a:cubicBezTo>
                <a:cubicBezTo>
                  <a:pt x="9" y="48"/>
                  <a:pt x="7" y="46"/>
                  <a:pt x="7" y="45"/>
                </a:cubicBezTo>
                <a:cubicBezTo>
                  <a:pt x="7" y="10"/>
                  <a:pt x="7" y="10"/>
                  <a:pt x="7" y="10"/>
                </a:cubicBezTo>
                <a:cubicBezTo>
                  <a:pt x="7" y="9"/>
                  <a:pt x="9" y="7"/>
                  <a:pt x="11" y="7"/>
                </a:cubicBezTo>
                <a:cubicBezTo>
                  <a:pt x="75" y="7"/>
                  <a:pt x="75" y="7"/>
                  <a:pt x="75" y="7"/>
                </a:cubicBezTo>
                <a:cubicBezTo>
                  <a:pt x="77" y="7"/>
                  <a:pt x="78" y="9"/>
                  <a:pt x="78" y="10"/>
                </a:cubicBezTo>
                <a:lnTo>
                  <a:pt x="78" y="45"/>
                </a:lnTo>
                <a:close/>
              </a:path>
            </a:pathLst>
          </a:custGeom>
          <a:solidFill>
            <a:srgbClr val="0E3A87">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latin typeface="微软雅黑" panose="020B0503020204020204" charset="-122"/>
              <a:ea typeface="微软雅黑" panose="020B0503020204020204" charset="-122"/>
            </a:endParaRPr>
          </a:p>
        </p:txBody>
      </p:sp>
      <p:sp>
        <p:nvSpPr>
          <p:cNvPr id="23" name="Freeform 9"/>
          <p:cNvSpPr>
            <a:spLocks noEditPoints="1"/>
          </p:cNvSpPr>
          <p:nvPr/>
        </p:nvSpPr>
        <p:spPr bwMode="auto">
          <a:xfrm>
            <a:off x="7202261" y="4684645"/>
            <a:ext cx="317185" cy="407233"/>
          </a:xfrm>
          <a:custGeom>
            <a:avLst/>
            <a:gdLst>
              <a:gd name="T0" fmla="*/ 0 w 236"/>
              <a:gd name="T1" fmla="*/ 0 h 303"/>
              <a:gd name="T2" fmla="*/ 0 w 236"/>
              <a:gd name="T3" fmla="*/ 303 h 303"/>
              <a:gd name="T4" fmla="*/ 236 w 236"/>
              <a:gd name="T5" fmla="*/ 303 h 303"/>
              <a:gd name="T6" fmla="*/ 236 w 236"/>
              <a:gd name="T7" fmla="*/ 0 h 303"/>
              <a:gd name="T8" fmla="*/ 0 w 236"/>
              <a:gd name="T9" fmla="*/ 0 h 303"/>
              <a:gd name="T10" fmla="*/ 85 w 236"/>
              <a:gd name="T11" fmla="*/ 258 h 303"/>
              <a:gd name="T12" fmla="*/ 36 w 236"/>
              <a:gd name="T13" fmla="*/ 258 h 303"/>
              <a:gd name="T14" fmla="*/ 36 w 236"/>
              <a:gd name="T15" fmla="*/ 205 h 303"/>
              <a:gd name="T16" fmla="*/ 85 w 236"/>
              <a:gd name="T17" fmla="*/ 205 h 303"/>
              <a:gd name="T18" fmla="*/ 85 w 236"/>
              <a:gd name="T19" fmla="*/ 258 h 303"/>
              <a:gd name="T20" fmla="*/ 85 w 236"/>
              <a:gd name="T21" fmla="*/ 183 h 303"/>
              <a:gd name="T22" fmla="*/ 36 w 236"/>
              <a:gd name="T23" fmla="*/ 183 h 303"/>
              <a:gd name="T24" fmla="*/ 36 w 236"/>
              <a:gd name="T25" fmla="*/ 129 h 303"/>
              <a:gd name="T26" fmla="*/ 85 w 236"/>
              <a:gd name="T27" fmla="*/ 129 h 303"/>
              <a:gd name="T28" fmla="*/ 85 w 236"/>
              <a:gd name="T29" fmla="*/ 183 h 303"/>
              <a:gd name="T30" fmla="*/ 209 w 236"/>
              <a:gd name="T31" fmla="*/ 232 h 303"/>
              <a:gd name="T32" fmla="*/ 107 w 236"/>
              <a:gd name="T33" fmla="*/ 232 h 303"/>
              <a:gd name="T34" fmla="*/ 107 w 236"/>
              <a:gd name="T35" fmla="*/ 129 h 303"/>
              <a:gd name="T36" fmla="*/ 209 w 236"/>
              <a:gd name="T37" fmla="*/ 129 h 303"/>
              <a:gd name="T38" fmla="*/ 209 w 236"/>
              <a:gd name="T39" fmla="*/ 232 h 303"/>
              <a:gd name="T40" fmla="*/ 209 w 236"/>
              <a:gd name="T41" fmla="*/ 98 h 303"/>
              <a:gd name="T42" fmla="*/ 31 w 236"/>
              <a:gd name="T43" fmla="*/ 98 h 303"/>
              <a:gd name="T44" fmla="*/ 31 w 236"/>
              <a:gd name="T45" fmla="*/ 36 h 303"/>
              <a:gd name="T46" fmla="*/ 209 w 236"/>
              <a:gd name="T47" fmla="*/ 36 h 303"/>
              <a:gd name="T48" fmla="*/ 209 w 236"/>
              <a:gd name="T49" fmla="*/ 98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36" h="303">
                <a:moveTo>
                  <a:pt x="0" y="0"/>
                </a:moveTo>
                <a:lnTo>
                  <a:pt x="0" y="303"/>
                </a:lnTo>
                <a:lnTo>
                  <a:pt x="236" y="303"/>
                </a:lnTo>
                <a:lnTo>
                  <a:pt x="236" y="0"/>
                </a:lnTo>
                <a:lnTo>
                  <a:pt x="0" y="0"/>
                </a:lnTo>
                <a:close/>
                <a:moveTo>
                  <a:pt x="85" y="258"/>
                </a:moveTo>
                <a:lnTo>
                  <a:pt x="36" y="258"/>
                </a:lnTo>
                <a:lnTo>
                  <a:pt x="36" y="205"/>
                </a:lnTo>
                <a:lnTo>
                  <a:pt x="85" y="205"/>
                </a:lnTo>
                <a:lnTo>
                  <a:pt x="85" y="258"/>
                </a:lnTo>
                <a:close/>
                <a:moveTo>
                  <a:pt x="85" y="183"/>
                </a:moveTo>
                <a:lnTo>
                  <a:pt x="36" y="183"/>
                </a:lnTo>
                <a:lnTo>
                  <a:pt x="36" y="129"/>
                </a:lnTo>
                <a:lnTo>
                  <a:pt x="85" y="129"/>
                </a:lnTo>
                <a:lnTo>
                  <a:pt x="85" y="183"/>
                </a:lnTo>
                <a:close/>
                <a:moveTo>
                  <a:pt x="209" y="232"/>
                </a:moveTo>
                <a:lnTo>
                  <a:pt x="107" y="232"/>
                </a:lnTo>
                <a:lnTo>
                  <a:pt x="107" y="129"/>
                </a:lnTo>
                <a:lnTo>
                  <a:pt x="209" y="129"/>
                </a:lnTo>
                <a:lnTo>
                  <a:pt x="209" y="232"/>
                </a:lnTo>
                <a:close/>
                <a:moveTo>
                  <a:pt x="209" y="98"/>
                </a:moveTo>
                <a:lnTo>
                  <a:pt x="31" y="98"/>
                </a:lnTo>
                <a:lnTo>
                  <a:pt x="31" y="36"/>
                </a:lnTo>
                <a:lnTo>
                  <a:pt x="209" y="36"/>
                </a:lnTo>
                <a:lnTo>
                  <a:pt x="209" y="98"/>
                </a:lnTo>
                <a:close/>
              </a:path>
            </a:pathLst>
          </a:custGeom>
          <a:solidFill>
            <a:srgbClr val="0E3A87">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latin typeface="微软雅黑" panose="020B0503020204020204" charset="-122"/>
              <a:ea typeface="微软雅黑" panose="020B0503020204020204" charset="-122"/>
            </a:endParaRPr>
          </a:p>
        </p:txBody>
      </p:sp>
      <p:grpSp>
        <p:nvGrpSpPr>
          <p:cNvPr id="4" name="组合 3"/>
          <p:cNvGrpSpPr/>
          <p:nvPr/>
        </p:nvGrpSpPr>
        <p:grpSpPr>
          <a:xfrm>
            <a:off x="7160895" y="2253615"/>
            <a:ext cx="477520" cy="466090"/>
            <a:chOff x="11172" y="3549"/>
            <a:chExt cx="752" cy="734"/>
          </a:xfrm>
          <a:solidFill>
            <a:srgbClr val="0E3A87">
              <a:alpha val="70000"/>
            </a:srgbClr>
          </a:solidFill>
        </p:grpSpPr>
        <p:sp>
          <p:nvSpPr>
            <p:cNvPr id="24" name="Freeform 10"/>
            <p:cNvSpPr/>
            <p:nvPr/>
          </p:nvSpPr>
          <p:spPr bwMode="auto">
            <a:xfrm>
              <a:off x="11557" y="4095"/>
              <a:ext cx="123" cy="169"/>
            </a:xfrm>
            <a:custGeom>
              <a:avLst/>
              <a:gdLst>
                <a:gd name="T0" fmla="*/ 0 w 13"/>
                <a:gd name="T1" fmla="*/ 0 h 18"/>
                <a:gd name="T2" fmla="*/ 0 w 13"/>
                <a:gd name="T3" fmla="*/ 18 h 18"/>
                <a:gd name="T4" fmla="*/ 13 w 13"/>
                <a:gd name="T5" fmla="*/ 3 h 18"/>
                <a:gd name="T6" fmla="*/ 0 w 13"/>
                <a:gd name="T7" fmla="*/ 0 h 18"/>
              </a:gdLst>
              <a:ahLst/>
              <a:cxnLst>
                <a:cxn ang="0">
                  <a:pos x="T0" y="T1"/>
                </a:cxn>
                <a:cxn ang="0">
                  <a:pos x="T2" y="T3"/>
                </a:cxn>
                <a:cxn ang="0">
                  <a:pos x="T4" y="T5"/>
                </a:cxn>
                <a:cxn ang="0">
                  <a:pos x="T6" y="T7"/>
                </a:cxn>
              </a:cxnLst>
              <a:rect l="0" t="0" r="r" b="b"/>
              <a:pathLst>
                <a:path w="13" h="18">
                  <a:moveTo>
                    <a:pt x="0" y="0"/>
                  </a:moveTo>
                  <a:cubicBezTo>
                    <a:pt x="0" y="18"/>
                    <a:pt x="0" y="18"/>
                    <a:pt x="0" y="18"/>
                  </a:cubicBezTo>
                  <a:cubicBezTo>
                    <a:pt x="5" y="17"/>
                    <a:pt x="10" y="11"/>
                    <a:pt x="13" y="3"/>
                  </a:cubicBezTo>
                  <a:cubicBezTo>
                    <a:pt x="9" y="1"/>
                    <a:pt x="5" y="0"/>
                    <a:pt x="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latin typeface="微软雅黑" panose="020B0503020204020204" charset="-122"/>
                <a:ea typeface="微软雅黑" panose="020B0503020204020204" charset="-122"/>
              </a:endParaRPr>
            </a:p>
          </p:txBody>
        </p:sp>
        <p:sp>
          <p:nvSpPr>
            <p:cNvPr id="25" name="Freeform 11"/>
            <p:cNvSpPr/>
            <p:nvPr/>
          </p:nvSpPr>
          <p:spPr bwMode="auto">
            <a:xfrm>
              <a:off x="11557" y="3925"/>
              <a:ext cx="150" cy="159"/>
            </a:xfrm>
            <a:custGeom>
              <a:avLst/>
              <a:gdLst>
                <a:gd name="T0" fmla="*/ 16 w 16"/>
                <a:gd name="T1" fmla="*/ 0 h 17"/>
                <a:gd name="T2" fmla="*/ 0 w 16"/>
                <a:gd name="T3" fmla="*/ 0 h 17"/>
                <a:gd name="T4" fmla="*/ 0 w 16"/>
                <a:gd name="T5" fmla="*/ 14 h 17"/>
                <a:gd name="T6" fmla="*/ 14 w 16"/>
                <a:gd name="T7" fmla="*/ 17 h 17"/>
                <a:gd name="T8" fmla="*/ 16 w 16"/>
                <a:gd name="T9" fmla="*/ 0 h 17"/>
              </a:gdLst>
              <a:ahLst/>
              <a:cxnLst>
                <a:cxn ang="0">
                  <a:pos x="T0" y="T1"/>
                </a:cxn>
                <a:cxn ang="0">
                  <a:pos x="T2" y="T3"/>
                </a:cxn>
                <a:cxn ang="0">
                  <a:pos x="T4" y="T5"/>
                </a:cxn>
                <a:cxn ang="0">
                  <a:pos x="T6" y="T7"/>
                </a:cxn>
                <a:cxn ang="0">
                  <a:pos x="T8" y="T9"/>
                </a:cxn>
              </a:cxnLst>
              <a:rect l="0" t="0" r="r" b="b"/>
              <a:pathLst>
                <a:path w="16" h="17">
                  <a:moveTo>
                    <a:pt x="16" y="0"/>
                  </a:moveTo>
                  <a:cubicBezTo>
                    <a:pt x="0" y="0"/>
                    <a:pt x="0" y="0"/>
                    <a:pt x="0" y="0"/>
                  </a:cubicBezTo>
                  <a:cubicBezTo>
                    <a:pt x="0" y="14"/>
                    <a:pt x="0" y="14"/>
                    <a:pt x="0" y="14"/>
                  </a:cubicBezTo>
                  <a:cubicBezTo>
                    <a:pt x="5" y="14"/>
                    <a:pt x="10" y="15"/>
                    <a:pt x="14" y="17"/>
                  </a:cubicBezTo>
                  <a:cubicBezTo>
                    <a:pt x="15" y="12"/>
                    <a:pt x="16" y="6"/>
                    <a:pt x="16"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latin typeface="微软雅黑" panose="020B0503020204020204" charset="-122"/>
                <a:ea typeface="微软雅黑" panose="020B0503020204020204" charset="-122"/>
              </a:endParaRPr>
            </a:p>
          </p:txBody>
        </p:sp>
        <p:sp>
          <p:nvSpPr>
            <p:cNvPr id="26" name="Freeform 12"/>
            <p:cNvSpPr/>
            <p:nvPr/>
          </p:nvSpPr>
          <p:spPr bwMode="auto">
            <a:xfrm>
              <a:off x="11557" y="3726"/>
              <a:ext cx="150" cy="161"/>
            </a:xfrm>
            <a:custGeom>
              <a:avLst/>
              <a:gdLst>
                <a:gd name="T0" fmla="*/ 0 w 16"/>
                <a:gd name="T1" fmla="*/ 3 h 17"/>
                <a:gd name="T2" fmla="*/ 0 w 16"/>
                <a:gd name="T3" fmla="*/ 17 h 17"/>
                <a:gd name="T4" fmla="*/ 16 w 16"/>
                <a:gd name="T5" fmla="*/ 17 h 17"/>
                <a:gd name="T6" fmla="*/ 14 w 16"/>
                <a:gd name="T7" fmla="*/ 0 h 17"/>
                <a:gd name="T8" fmla="*/ 0 w 16"/>
                <a:gd name="T9" fmla="*/ 3 h 17"/>
              </a:gdLst>
              <a:ahLst/>
              <a:cxnLst>
                <a:cxn ang="0">
                  <a:pos x="T0" y="T1"/>
                </a:cxn>
                <a:cxn ang="0">
                  <a:pos x="T2" y="T3"/>
                </a:cxn>
                <a:cxn ang="0">
                  <a:pos x="T4" y="T5"/>
                </a:cxn>
                <a:cxn ang="0">
                  <a:pos x="T6" y="T7"/>
                </a:cxn>
                <a:cxn ang="0">
                  <a:pos x="T8" y="T9"/>
                </a:cxn>
              </a:cxnLst>
              <a:rect l="0" t="0" r="r" b="b"/>
              <a:pathLst>
                <a:path w="16" h="17">
                  <a:moveTo>
                    <a:pt x="0" y="3"/>
                  </a:moveTo>
                  <a:cubicBezTo>
                    <a:pt x="0" y="17"/>
                    <a:pt x="0" y="17"/>
                    <a:pt x="0" y="17"/>
                  </a:cubicBezTo>
                  <a:cubicBezTo>
                    <a:pt x="16" y="17"/>
                    <a:pt x="16" y="17"/>
                    <a:pt x="16" y="17"/>
                  </a:cubicBezTo>
                  <a:cubicBezTo>
                    <a:pt x="16" y="11"/>
                    <a:pt x="15" y="5"/>
                    <a:pt x="14" y="0"/>
                  </a:cubicBezTo>
                  <a:cubicBezTo>
                    <a:pt x="9" y="2"/>
                    <a:pt x="5" y="3"/>
                    <a:pt x="0" y="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latin typeface="微软雅黑" panose="020B0503020204020204" charset="-122"/>
                <a:ea typeface="微软雅黑" panose="020B0503020204020204" charset="-122"/>
              </a:endParaRPr>
            </a:p>
          </p:txBody>
        </p:sp>
        <p:sp>
          <p:nvSpPr>
            <p:cNvPr id="27" name="Freeform 13"/>
            <p:cNvSpPr/>
            <p:nvPr/>
          </p:nvSpPr>
          <p:spPr bwMode="auto">
            <a:xfrm>
              <a:off x="11398" y="4095"/>
              <a:ext cx="131" cy="178"/>
            </a:xfrm>
            <a:custGeom>
              <a:avLst/>
              <a:gdLst>
                <a:gd name="T0" fmla="*/ 14 w 14"/>
                <a:gd name="T1" fmla="*/ 19 h 19"/>
                <a:gd name="T2" fmla="*/ 14 w 14"/>
                <a:gd name="T3" fmla="*/ 0 h 19"/>
                <a:gd name="T4" fmla="*/ 0 w 14"/>
                <a:gd name="T5" fmla="*/ 3 h 19"/>
                <a:gd name="T6" fmla="*/ 14 w 14"/>
                <a:gd name="T7" fmla="*/ 19 h 19"/>
              </a:gdLst>
              <a:ahLst/>
              <a:cxnLst>
                <a:cxn ang="0">
                  <a:pos x="T0" y="T1"/>
                </a:cxn>
                <a:cxn ang="0">
                  <a:pos x="T2" y="T3"/>
                </a:cxn>
                <a:cxn ang="0">
                  <a:pos x="T4" y="T5"/>
                </a:cxn>
                <a:cxn ang="0">
                  <a:pos x="T6" y="T7"/>
                </a:cxn>
              </a:cxnLst>
              <a:rect l="0" t="0" r="r" b="b"/>
              <a:pathLst>
                <a:path w="14" h="19">
                  <a:moveTo>
                    <a:pt x="14" y="19"/>
                  </a:moveTo>
                  <a:cubicBezTo>
                    <a:pt x="14" y="0"/>
                    <a:pt x="14" y="0"/>
                    <a:pt x="14" y="0"/>
                  </a:cubicBezTo>
                  <a:cubicBezTo>
                    <a:pt x="9" y="0"/>
                    <a:pt x="4" y="1"/>
                    <a:pt x="0" y="3"/>
                  </a:cubicBezTo>
                  <a:cubicBezTo>
                    <a:pt x="3" y="11"/>
                    <a:pt x="8" y="17"/>
                    <a:pt x="14" y="1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latin typeface="微软雅黑" panose="020B0503020204020204" charset="-122"/>
                <a:ea typeface="微软雅黑" panose="020B0503020204020204" charset="-122"/>
              </a:endParaRPr>
            </a:p>
          </p:txBody>
        </p:sp>
        <p:sp>
          <p:nvSpPr>
            <p:cNvPr id="28" name="Freeform 14"/>
            <p:cNvSpPr/>
            <p:nvPr/>
          </p:nvSpPr>
          <p:spPr bwMode="auto">
            <a:xfrm>
              <a:off x="11368" y="3737"/>
              <a:ext cx="161" cy="150"/>
            </a:xfrm>
            <a:custGeom>
              <a:avLst/>
              <a:gdLst>
                <a:gd name="T0" fmla="*/ 0 w 17"/>
                <a:gd name="T1" fmla="*/ 16 h 16"/>
                <a:gd name="T2" fmla="*/ 17 w 17"/>
                <a:gd name="T3" fmla="*/ 16 h 16"/>
                <a:gd name="T4" fmla="*/ 17 w 17"/>
                <a:gd name="T5" fmla="*/ 3 h 16"/>
                <a:gd name="T6" fmla="*/ 2 w 17"/>
                <a:gd name="T7" fmla="*/ 0 h 16"/>
                <a:gd name="T8" fmla="*/ 0 w 17"/>
                <a:gd name="T9" fmla="*/ 16 h 16"/>
              </a:gdLst>
              <a:ahLst/>
              <a:cxnLst>
                <a:cxn ang="0">
                  <a:pos x="T0" y="T1"/>
                </a:cxn>
                <a:cxn ang="0">
                  <a:pos x="T2" y="T3"/>
                </a:cxn>
                <a:cxn ang="0">
                  <a:pos x="T4" y="T5"/>
                </a:cxn>
                <a:cxn ang="0">
                  <a:pos x="T6" y="T7"/>
                </a:cxn>
                <a:cxn ang="0">
                  <a:pos x="T8" y="T9"/>
                </a:cxn>
              </a:cxnLst>
              <a:rect l="0" t="0" r="r" b="b"/>
              <a:pathLst>
                <a:path w="17" h="16">
                  <a:moveTo>
                    <a:pt x="0" y="16"/>
                  </a:moveTo>
                  <a:cubicBezTo>
                    <a:pt x="17" y="16"/>
                    <a:pt x="17" y="16"/>
                    <a:pt x="17" y="16"/>
                  </a:cubicBezTo>
                  <a:cubicBezTo>
                    <a:pt x="17" y="3"/>
                    <a:pt x="17" y="3"/>
                    <a:pt x="17" y="3"/>
                  </a:cubicBezTo>
                  <a:cubicBezTo>
                    <a:pt x="12" y="2"/>
                    <a:pt x="7" y="1"/>
                    <a:pt x="2" y="0"/>
                  </a:cubicBezTo>
                  <a:cubicBezTo>
                    <a:pt x="1" y="5"/>
                    <a:pt x="0" y="10"/>
                    <a:pt x="0" y="1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latin typeface="微软雅黑" panose="020B0503020204020204" charset="-122"/>
                <a:ea typeface="微软雅黑" panose="020B0503020204020204" charset="-122"/>
              </a:endParaRPr>
            </a:p>
          </p:txBody>
        </p:sp>
        <p:sp>
          <p:nvSpPr>
            <p:cNvPr id="29" name="Freeform 15"/>
            <p:cNvSpPr/>
            <p:nvPr/>
          </p:nvSpPr>
          <p:spPr bwMode="auto">
            <a:xfrm>
              <a:off x="11557" y="3568"/>
              <a:ext cx="114" cy="150"/>
            </a:xfrm>
            <a:custGeom>
              <a:avLst/>
              <a:gdLst>
                <a:gd name="T0" fmla="*/ 0 w 12"/>
                <a:gd name="T1" fmla="*/ 0 h 16"/>
                <a:gd name="T2" fmla="*/ 0 w 12"/>
                <a:gd name="T3" fmla="*/ 16 h 16"/>
                <a:gd name="T4" fmla="*/ 12 w 12"/>
                <a:gd name="T5" fmla="*/ 13 h 16"/>
                <a:gd name="T6" fmla="*/ 0 w 12"/>
                <a:gd name="T7" fmla="*/ 0 h 16"/>
              </a:gdLst>
              <a:ahLst/>
              <a:cxnLst>
                <a:cxn ang="0">
                  <a:pos x="T0" y="T1"/>
                </a:cxn>
                <a:cxn ang="0">
                  <a:pos x="T2" y="T3"/>
                </a:cxn>
                <a:cxn ang="0">
                  <a:pos x="T4" y="T5"/>
                </a:cxn>
                <a:cxn ang="0">
                  <a:pos x="T6" y="T7"/>
                </a:cxn>
              </a:cxnLst>
              <a:rect l="0" t="0" r="r" b="b"/>
              <a:pathLst>
                <a:path w="12" h="16">
                  <a:moveTo>
                    <a:pt x="0" y="0"/>
                  </a:moveTo>
                  <a:cubicBezTo>
                    <a:pt x="0" y="16"/>
                    <a:pt x="0" y="16"/>
                    <a:pt x="0" y="16"/>
                  </a:cubicBezTo>
                  <a:cubicBezTo>
                    <a:pt x="4" y="16"/>
                    <a:pt x="8" y="15"/>
                    <a:pt x="12" y="13"/>
                  </a:cubicBezTo>
                  <a:cubicBezTo>
                    <a:pt x="9" y="6"/>
                    <a:pt x="5" y="1"/>
                    <a:pt x="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latin typeface="微软雅黑" panose="020B0503020204020204" charset="-122"/>
                <a:ea typeface="微软雅黑" panose="020B0503020204020204" charset="-122"/>
              </a:endParaRPr>
            </a:p>
          </p:txBody>
        </p:sp>
        <p:sp>
          <p:nvSpPr>
            <p:cNvPr id="30" name="Freeform 16"/>
            <p:cNvSpPr/>
            <p:nvPr/>
          </p:nvSpPr>
          <p:spPr bwMode="auto">
            <a:xfrm>
              <a:off x="11406" y="3557"/>
              <a:ext cx="123" cy="161"/>
            </a:xfrm>
            <a:custGeom>
              <a:avLst/>
              <a:gdLst>
                <a:gd name="T0" fmla="*/ 13 w 13"/>
                <a:gd name="T1" fmla="*/ 17 h 17"/>
                <a:gd name="T2" fmla="*/ 13 w 13"/>
                <a:gd name="T3" fmla="*/ 0 h 17"/>
                <a:gd name="T4" fmla="*/ 0 w 13"/>
                <a:gd name="T5" fmla="*/ 15 h 17"/>
                <a:gd name="T6" fmla="*/ 13 w 13"/>
                <a:gd name="T7" fmla="*/ 17 h 17"/>
              </a:gdLst>
              <a:ahLst/>
              <a:cxnLst>
                <a:cxn ang="0">
                  <a:pos x="T0" y="T1"/>
                </a:cxn>
                <a:cxn ang="0">
                  <a:pos x="T2" y="T3"/>
                </a:cxn>
                <a:cxn ang="0">
                  <a:pos x="T4" y="T5"/>
                </a:cxn>
                <a:cxn ang="0">
                  <a:pos x="T6" y="T7"/>
                </a:cxn>
              </a:cxnLst>
              <a:rect l="0" t="0" r="r" b="b"/>
              <a:pathLst>
                <a:path w="13" h="17">
                  <a:moveTo>
                    <a:pt x="13" y="17"/>
                  </a:moveTo>
                  <a:cubicBezTo>
                    <a:pt x="13" y="0"/>
                    <a:pt x="13" y="0"/>
                    <a:pt x="13" y="0"/>
                  </a:cubicBezTo>
                  <a:cubicBezTo>
                    <a:pt x="7" y="2"/>
                    <a:pt x="3" y="7"/>
                    <a:pt x="0" y="15"/>
                  </a:cubicBezTo>
                  <a:cubicBezTo>
                    <a:pt x="4" y="16"/>
                    <a:pt x="8" y="17"/>
                    <a:pt x="13" y="1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latin typeface="微软雅黑" panose="020B0503020204020204" charset="-122"/>
                <a:ea typeface="微软雅黑" panose="020B0503020204020204" charset="-122"/>
              </a:endParaRPr>
            </a:p>
          </p:txBody>
        </p:sp>
        <p:sp>
          <p:nvSpPr>
            <p:cNvPr id="31" name="Freeform 17"/>
            <p:cNvSpPr/>
            <p:nvPr/>
          </p:nvSpPr>
          <p:spPr bwMode="auto">
            <a:xfrm>
              <a:off x="11368" y="3925"/>
              <a:ext cx="161" cy="159"/>
            </a:xfrm>
            <a:custGeom>
              <a:avLst/>
              <a:gdLst>
                <a:gd name="T0" fmla="*/ 2 w 17"/>
                <a:gd name="T1" fmla="*/ 17 h 17"/>
                <a:gd name="T2" fmla="*/ 17 w 17"/>
                <a:gd name="T3" fmla="*/ 14 h 17"/>
                <a:gd name="T4" fmla="*/ 17 w 17"/>
                <a:gd name="T5" fmla="*/ 0 h 17"/>
                <a:gd name="T6" fmla="*/ 0 w 17"/>
                <a:gd name="T7" fmla="*/ 0 h 17"/>
                <a:gd name="T8" fmla="*/ 2 w 17"/>
                <a:gd name="T9" fmla="*/ 17 h 17"/>
              </a:gdLst>
              <a:ahLst/>
              <a:cxnLst>
                <a:cxn ang="0">
                  <a:pos x="T0" y="T1"/>
                </a:cxn>
                <a:cxn ang="0">
                  <a:pos x="T2" y="T3"/>
                </a:cxn>
                <a:cxn ang="0">
                  <a:pos x="T4" y="T5"/>
                </a:cxn>
                <a:cxn ang="0">
                  <a:pos x="T6" y="T7"/>
                </a:cxn>
                <a:cxn ang="0">
                  <a:pos x="T8" y="T9"/>
                </a:cxn>
              </a:cxnLst>
              <a:rect l="0" t="0" r="r" b="b"/>
              <a:pathLst>
                <a:path w="17" h="17">
                  <a:moveTo>
                    <a:pt x="2" y="17"/>
                  </a:moveTo>
                  <a:cubicBezTo>
                    <a:pt x="6" y="15"/>
                    <a:pt x="11" y="14"/>
                    <a:pt x="17" y="14"/>
                  </a:cubicBezTo>
                  <a:cubicBezTo>
                    <a:pt x="17" y="0"/>
                    <a:pt x="17" y="0"/>
                    <a:pt x="17" y="0"/>
                  </a:cubicBezTo>
                  <a:cubicBezTo>
                    <a:pt x="0" y="0"/>
                    <a:pt x="0" y="0"/>
                    <a:pt x="0" y="0"/>
                  </a:cubicBezTo>
                  <a:cubicBezTo>
                    <a:pt x="0" y="6"/>
                    <a:pt x="1" y="12"/>
                    <a:pt x="2" y="1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latin typeface="微软雅黑" panose="020B0503020204020204" charset="-122"/>
                <a:ea typeface="微软雅黑" panose="020B0503020204020204" charset="-122"/>
              </a:endParaRPr>
            </a:p>
          </p:txBody>
        </p:sp>
        <p:sp>
          <p:nvSpPr>
            <p:cNvPr id="32" name="Freeform 18"/>
            <p:cNvSpPr/>
            <p:nvPr/>
          </p:nvSpPr>
          <p:spPr bwMode="auto">
            <a:xfrm>
              <a:off x="11172" y="3925"/>
              <a:ext cx="180" cy="235"/>
            </a:xfrm>
            <a:custGeom>
              <a:avLst/>
              <a:gdLst>
                <a:gd name="T0" fmla="*/ 19 w 19"/>
                <a:gd name="T1" fmla="*/ 19 h 25"/>
                <a:gd name="T2" fmla="*/ 16 w 19"/>
                <a:gd name="T3" fmla="*/ 0 h 25"/>
                <a:gd name="T4" fmla="*/ 0 w 19"/>
                <a:gd name="T5" fmla="*/ 0 h 25"/>
                <a:gd name="T6" fmla="*/ 10 w 19"/>
                <a:gd name="T7" fmla="*/ 25 h 25"/>
                <a:gd name="T8" fmla="*/ 19 w 19"/>
                <a:gd name="T9" fmla="*/ 19 h 25"/>
              </a:gdLst>
              <a:ahLst/>
              <a:cxnLst>
                <a:cxn ang="0">
                  <a:pos x="T0" y="T1"/>
                </a:cxn>
                <a:cxn ang="0">
                  <a:pos x="T2" y="T3"/>
                </a:cxn>
                <a:cxn ang="0">
                  <a:pos x="T4" y="T5"/>
                </a:cxn>
                <a:cxn ang="0">
                  <a:pos x="T6" y="T7"/>
                </a:cxn>
                <a:cxn ang="0">
                  <a:pos x="T8" y="T9"/>
                </a:cxn>
              </a:cxnLst>
              <a:rect l="0" t="0" r="r" b="b"/>
              <a:pathLst>
                <a:path w="19" h="25">
                  <a:moveTo>
                    <a:pt x="19" y="19"/>
                  </a:moveTo>
                  <a:cubicBezTo>
                    <a:pt x="17" y="13"/>
                    <a:pt x="17" y="7"/>
                    <a:pt x="16" y="0"/>
                  </a:cubicBezTo>
                  <a:cubicBezTo>
                    <a:pt x="0" y="0"/>
                    <a:pt x="0" y="0"/>
                    <a:pt x="0" y="0"/>
                  </a:cubicBezTo>
                  <a:cubicBezTo>
                    <a:pt x="0" y="10"/>
                    <a:pt x="4" y="19"/>
                    <a:pt x="10" y="25"/>
                  </a:cubicBezTo>
                  <a:cubicBezTo>
                    <a:pt x="12" y="23"/>
                    <a:pt x="16" y="20"/>
                    <a:pt x="19" y="1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latin typeface="微软雅黑" panose="020B0503020204020204" charset="-122"/>
                <a:ea typeface="微软雅黑" panose="020B0503020204020204" charset="-122"/>
              </a:endParaRPr>
            </a:p>
          </p:txBody>
        </p:sp>
        <p:sp>
          <p:nvSpPr>
            <p:cNvPr id="33" name="Freeform 19"/>
            <p:cNvSpPr/>
            <p:nvPr/>
          </p:nvSpPr>
          <p:spPr bwMode="auto">
            <a:xfrm>
              <a:off x="11622" y="3549"/>
              <a:ext cx="161" cy="123"/>
            </a:xfrm>
            <a:custGeom>
              <a:avLst/>
              <a:gdLst>
                <a:gd name="T0" fmla="*/ 0 w 17"/>
                <a:gd name="T1" fmla="*/ 0 h 13"/>
                <a:gd name="T2" fmla="*/ 9 w 17"/>
                <a:gd name="T3" fmla="*/ 13 h 13"/>
                <a:gd name="T4" fmla="*/ 17 w 17"/>
                <a:gd name="T5" fmla="*/ 8 h 13"/>
                <a:gd name="T6" fmla="*/ 0 w 17"/>
                <a:gd name="T7" fmla="*/ 0 h 13"/>
              </a:gdLst>
              <a:ahLst/>
              <a:cxnLst>
                <a:cxn ang="0">
                  <a:pos x="T0" y="T1"/>
                </a:cxn>
                <a:cxn ang="0">
                  <a:pos x="T2" y="T3"/>
                </a:cxn>
                <a:cxn ang="0">
                  <a:pos x="T4" y="T5"/>
                </a:cxn>
                <a:cxn ang="0">
                  <a:pos x="T6" y="T7"/>
                </a:cxn>
              </a:cxnLst>
              <a:rect l="0" t="0" r="r" b="b"/>
              <a:pathLst>
                <a:path w="17" h="13">
                  <a:moveTo>
                    <a:pt x="0" y="0"/>
                  </a:moveTo>
                  <a:cubicBezTo>
                    <a:pt x="3" y="2"/>
                    <a:pt x="7" y="7"/>
                    <a:pt x="9" y="13"/>
                  </a:cubicBezTo>
                  <a:cubicBezTo>
                    <a:pt x="12" y="12"/>
                    <a:pt x="15" y="10"/>
                    <a:pt x="17" y="8"/>
                  </a:cubicBezTo>
                  <a:cubicBezTo>
                    <a:pt x="12" y="4"/>
                    <a:pt x="6" y="1"/>
                    <a:pt x="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latin typeface="微软雅黑" panose="020B0503020204020204" charset="-122"/>
                <a:ea typeface="微软雅黑" panose="020B0503020204020204" charset="-122"/>
              </a:endParaRPr>
            </a:p>
          </p:txBody>
        </p:sp>
        <p:sp>
          <p:nvSpPr>
            <p:cNvPr id="34" name="Freeform 20"/>
            <p:cNvSpPr/>
            <p:nvPr/>
          </p:nvSpPr>
          <p:spPr bwMode="auto">
            <a:xfrm>
              <a:off x="11726" y="3925"/>
              <a:ext cx="199" cy="243"/>
            </a:xfrm>
            <a:custGeom>
              <a:avLst/>
              <a:gdLst>
                <a:gd name="T0" fmla="*/ 3 w 21"/>
                <a:gd name="T1" fmla="*/ 0 h 26"/>
                <a:gd name="T2" fmla="*/ 0 w 21"/>
                <a:gd name="T3" fmla="*/ 19 h 26"/>
                <a:gd name="T4" fmla="*/ 10 w 21"/>
                <a:gd name="T5" fmla="*/ 26 h 26"/>
                <a:gd name="T6" fmla="*/ 21 w 21"/>
                <a:gd name="T7" fmla="*/ 0 h 26"/>
                <a:gd name="T8" fmla="*/ 3 w 21"/>
                <a:gd name="T9" fmla="*/ 0 h 26"/>
              </a:gdLst>
              <a:ahLst/>
              <a:cxnLst>
                <a:cxn ang="0">
                  <a:pos x="T0" y="T1"/>
                </a:cxn>
                <a:cxn ang="0">
                  <a:pos x="T2" y="T3"/>
                </a:cxn>
                <a:cxn ang="0">
                  <a:pos x="T4" y="T5"/>
                </a:cxn>
                <a:cxn ang="0">
                  <a:pos x="T6" y="T7"/>
                </a:cxn>
                <a:cxn ang="0">
                  <a:pos x="T8" y="T9"/>
                </a:cxn>
              </a:cxnLst>
              <a:rect l="0" t="0" r="r" b="b"/>
              <a:pathLst>
                <a:path w="21" h="26">
                  <a:moveTo>
                    <a:pt x="3" y="0"/>
                  </a:moveTo>
                  <a:cubicBezTo>
                    <a:pt x="2" y="7"/>
                    <a:pt x="2" y="13"/>
                    <a:pt x="0" y="19"/>
                  </a:cubicBezTo>
                  <a:cubicBezTo>
                    <a:pt x="4" y="21"/>
                    <a:pt x="7" y="23"/>
                    <a:pt x="10" y="26"/>
                  </a:cubicBezTo>
                  <a:cubicBezTo>
                    <a:pt x="16" y="19"/>
                    <a:pt x="20" y="10"/>
                    <a:pt x="21" y="0"/>
                  </a:cubicBezTo>
                  <a:cubicBezTo>
                    <a:pt x="3" y="0"/>
                    <a:pt x="3" y="0"/>
                    <a:pt x="3"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latin typeface="微软雅黑" panose="020B0503020204020204" charset="-122"/>
                <a:ea typeface="微软雅黑" panose="020B0503020204020204" charset="-122"/>
              </a:endParaRPr>
            </a:p>
          </p:txBody>
        </p:sp>
        <p:sp>
          <p:nvSpPr>
            <p:cNvPr id="35" name="Freeform 21"/>
            <p:cNvSpPr/>
            <p:nvPr/>
          </p:nvSpPr>
          <p:spPr bwMode="auto">
            <a:xfrm>
              <a:off x="11294" y="3549"/>
              <a:ext cx="159" cy="131"/>
            </a:xfrm>
            <a:custGeom>
              <a:avLst/>
              <a:gdLst>
                <a:gd name="T0" fmla="*/ 8 w 17"/>
                <a:gd name="T1" fmla="*/ 14 h 14"/>
                <a:gd name="T2" fmla="*/ 17 w 17"/>
                <a:gd name="T3" fmla="*/ 0 h 14"/>
                <a:gd name="T4" fmla="*/ 0 w 17"/>
                <a:gd name="T5" fmla="*/ 8 h 14"/>
                <a:gd name="T6" fmla="*/ 8 w 17"/>
                <a:gd name="T7" fmla="*/ 14 h 14"/>
              </a:gdLst>
              <a:ahLst/>
              <a:cxnLst>
                <a:cxn ang="0">
                  <a:pos x="T0" y="T1"/>
                </a:cxn>
                <a:cxn ang="0">
                  <a:pos x="T2" y="T3"/>
                </a:cxn>
                <a:cxn ang="0">
                  <a:pos x="T4" y="T5"/>
                </a:cxn>
                <a:cxn ang="0">
                  <a:pos x="T6" y="T7"/>
                </a:cxn>
              </a:cxnLst>
              <a:rect l="0" t="0" r="r" b="b"/>
              <a:pathLst>
                <a:path w="17" h="14">
                  <a:moveTo>
                    <a:pt x="8" y="14"/>
                  </a:moveTo>
                  <a:cubicBezTo>
                    <a:pt x="10" y="8"/>
                    <a:pt x="13" y="3"/>
                    <a:pt x="17" y="0"/>
                  </a:cubicBezTo>
                  <a:cubicBezTo>
                    <a:pt x="11" y="1"/>
                    <a:pt x="5" y="4"/>
                    <a:pt x="0" y="8"/>
                  </a:cubicBezTo>
                  <a:cubicBezTo>
                    <a:pt x="3" y="10"/>
                    <a:pt x="5" y="12"/>
                    <a:pt x="8" y="1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latin typeface="微软雅黑" panose="020B0503020204020204" charset="-122"/>
                <a:ea typeface="微软雅黑" panose="020B0503020204020204" charset="-122"/>
              </a:endParaRPr>
            </a:p>
          </p:txBody>
        </p:sp>
        <p:sp>
          <p:nvSpPr>
            <p:cNvPr id="36" name="Freeform 22"/>
            <p:cNvSpPr/>
            <p:nvPr/>
          </p:nvSpPr>
          <p:spPr bwMode="auto">
            <a:xfrm>
              <a:off x="11726" y="3652"/>
              <a:ext cx="188" cy="235"/>
            </a:xfrm>
            <a:custGeom>
              <a:avLst/>
              <a:gdLst>
                <a:gd name="T0" fmla="*/ 0 w 20"/>
                <a:gd name="T1" fmla="*/ 7 h 25"/>
                <a:gd name="T2" fmla="*/ 2 w 20"/>
                <a:gd name="T3" fmla="*/ 25 h 25"/>
                <a:gd name="T4" fmla="*/ 20 w 20"/>
                <a:gd name="T5" fmla="*/ 25 h 25"/>
                <a:gd name="T6" fmla="*/ 9 w 20"/>
                <a:gd name="T7" fmla="*/ 0 h 25"/>
                <a:gd name="T8" fmla="*/ 0 w 20"/>
                <a:gd name="T9" fmla="*/ 7 h 25"/>
              </a:gdLst>
              <a:ahLst/>
              <a:cxnLst>
                <a:cxn ang="0">
                  <a:pos x="T0" y="T1"/>
                </a:cxn>
                <a:cxn ang="0">
                  <a:pos x="T2" y="T3"/>
                </a:cxn>
                <a:cxn ang="0">
                  <a:pos x="T4" y="T5"/>
                </a:cxn>
                <a:cxn ang="0">
                  <a:pos x="T6" y="T7"/>
                </a:cxn>
                <a:cxn ang="0">
                  <a:pos x="T8" y="T9"/>
                </a:cxn>
              </a:cxnLst>
              <a:rect l="0" t="0" r="r" b="b"/>
              <a:pathLst>
                <a:path w="20" h="25">
                  <a:moveTo>
                    <a:pt x="0" y="7"/>
                  </a:moveTo>
                  <a:cubicBezTo>
                    <a:pt x="1" y="12"/>
                    <a:pt x="2" y="18"/>
                    <a:pt x="2" y="25"/>
                  </a:cubicBezTo>
                  <a:cubicBezTo>
                    <a:pt x="20" y="25"/>
                    <a:pt x="20" y="25"/>
                    <a:pt x="20" y="25"/>
                  </a:cubicBezTo>
                  <a:cubicBezTo>
                    <a:pt x="20" y="15"/>
                    <a:pt x="16" y="6"/>
                    <a:pt x="9" y="0"/>
                  </a:cubicBezTo>
                  <a:cubicBezTo>
                    <a:pt x="6" y="2"/>
                    <a:pt x="3" y="5"/>
                    <a:pt x="0" y="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latin typeface="微软雅黑" panose="020B0503020204020204" charset="-122"/>
                <a:ea typeface="微软雅黑" panose="020B0503020204020204" charset="-122"/>
              </a:endParaRPr>
            </a:p>
          </p:txBody>
        </p:sp>
        <p:sp>
          <p:nvSpPr>
            <p:cNvPr id="37" name="Freeform 23"/>
            <p:cNvSpPr/>
            <p:nvPr/>
          </p:nvSpPr>
          <p:spPr bwMode="auto">
            <a:xfrm>
              <a:off x="11172" y="3652"/>
              <a:ext cx="180" cy="235"/>
            </a:xfrm>
            <a:custGeom>
              <a:avLst/>
              <a:gdLst>
                <a:gd name="T0" fmla="*/ 17 w 19"/>
                <a:gd name="T1" fmla="*/ 25 h 25"/>
                <a:gd name="T2" fmla="*/ 19 w 19"/>
                <a:gd name="T3" fmla="*/ 7 h 25"/>
                <a:gd name="T4" fmla="*/ 10 w 19"/>
                <a:gd name="T5" fmla="*/ 0 h 25"/>
                <a:gd name="T6" fmla="*/ 0 w 19"/>
                <a:gd name="T7" fmla="*/ 25 h 25"/>
                <a:gd name="T8" fmla="*/ 17 w 19"/>
                <a:gd name="T9" fmla="*/ 25 h 25"/>
              </a:gdLst>
              <a:ahLst/>
              <a:cxnLst>
                <a:cxn ang="0">
                  <a:pos x="T0" y="T1"/>
                </a:cxn>
                <a:cxn ang="0">
                  <a:pos x="T2" y="T3"/>
                </a:cxn>
                <a:cxn ang="0">
                  <a:pos x="T4" y="T5"/>
                </a:cxn>
                <a:cxn ang="0">
                  <a:pos x="T6" y="T7"/>
                </a:cxn>
                <a:cxn ang="0">
                  <a:pos x="T8" y="T9"/>
                </a:cxn>
              </a:cxnLst>
              <a:rect l="0" t="0" r="r" b="b"/>
              <a:pathLst>
                <a:path w="19" h="25">
                  <a:moveTo>
                    <a:pt x="17" y="25"/>
                  </a:moveTo>
                  <a:cubicBezTo>
                    <a:pt x="17" y="19"/>
                    <a:pt x="18" y="12"/>
                    <a:pt x="19" y="7"/>
                  </a:cubicBezTo>
                  <a:cubicBezTo>
                    <a:pt x="16" y="5"/>
                    <a:pt x="13" y="3"/>
                    <a:pt x="10" y="0"/>
                  </a:cubicBezTo>
                  <a:cubicBezTo>
                    <a:pt x="4" y="7"/>
                    <a:pt x="0" y="16"/>
                    <a:pt x="0" y="25"/>
                  </a:cubicBezTo>
                  <a:cubicBezTo>
                    <a:pt x="17" y="25"/>
                    <a:pt x="17" y="25"/>
                    <a:pt x="17" y="2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latin typeface="微软雅黑" panose="020B0503020204020204" charset="-122"/>
                <a:ea typeface="微软雅黑" panose="020B0503020204020204" charset="-122"/>
              </a:endParaRPr>
            </a:p>
          </p:txBody>
        </p:sp>
        <p:sp>
          <p:nvSpPr>
            <p:cNvPr id="38" name="Freeform 24"/>
            <p:cNvSpPr/>
            <p:nvPr/>
          </p:nvSpPr>
          <p:spPr bwMode="auto">
            <a:xfrm>
              <a:off x="11622" y="4141"/>
              <a:ext cx="169" cy="142"/>
            </a:xfrm>
            <a:custGeom>
              <a:avLst/>
              <a:gdLst>
                <a:gd name="T0" fmla="*/ 10 w 18"/>
                <a:gd name="T1" fmla="*/ 0 h 15"/>
                <a:gd name="T2" fmla="*/ 0 w 18"/>
                <a:gd name="T3" fmla="*/ 15 h 15"/>
                <a:gd name="T4" fmla="*/ 18 w 18"/>
                <a:gd name="T5" fmla="*/ 6 h 15"/>
                <a:gd name="T6" fmla="*/ 10 w 18"/>
                <a:gd name="T7" fmla="*/ 0 h 15"/>
              </a:gdLst>
              <a:ahLst/>
              <a:cxnLst>
                <a:cxn ang="0">
                  <a:pos x="T0" y="T1"/>
                </a:cxn>
                <a:cxn ang="0">
                  <a:pos x="T2" y="T3"/>
                </a:cxn>
                <a:cxn ang="0">
                  <a:pos x="T4" y="T5"/>
                </a:cxn>
                <a:cxn ang="0">
                  <a:pos x="T6" y="T7"/>
                </a:cxn>
              </a:cxnLst>
              <a:rect l="0" t="0" r="r" b="b"/>
              <a:pathLst>
                <a:path w="18" h="15">
                  <a:moveTo>
                    <a:pt x="10" y="0"/>
                  </a:moveTo>
                  <a:cubicBezTo>
                    <a:pt x="7" y="7"/>
                    <a:pt x="4" y="12"/>
                    <a:pt x="0" y="15"/>
                  </a:cubicBezTo>
                  <a:cubicBezTo>
                    <a:pt x="7" y="13"/>
                    <a:pt x="13" y="10"/>
                    <a:pt x="18" y="6"/>
                  </a:cubicBezTo>
                  <a:cubicBezTo>
                    <a:pt x="15" y="4"/>
                    <a:pt x="13" y="2"/>
                    <a:pt x="1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latin typeface="微软雅黑" panose="020B0503020204020204" charset="-122"/>
                <a:ea typeface="微软雅黑" panose="020B0503020204020204" charset="-122"/>
              </a:endParaRPr>
            </a:p>
          </p:txBody>
        </p:sp>
        <p:sp>
          <p:nvSpPr>
            <p:cNvPr id="39" name="Freeform 25"/>
            <p:cNvSpPr/>
            <p:nvPr/>
          </p:nvSpPr>
          <p:spPr bwMode="auto">
            <a:xfrm>
              <a:off x="11294" y="4141"/>
              <a:ext cx="150" cy="131"/>
            </a:xfrm>
            <a:custGeom>
              <a:avLst/>
              <a:gdLst>
                <a:gd name="T0" fmla="*/ 7 w 16"/>
                <a:gd name="T1" fmla="*/ 0 h 14"/>
                <a:gd name="T2" fmla="*/ 0 w 16"/>
                <a:gd name="T3" fmla="*/ 5 h 14"/>
                <a:gd name="T4" fmla="*/ 16 w 16"/>
                <a:gd name="T5" fmla="*/ 14 h 14"/>
                <a:gd name="T6" fmla="*/ 7 w 16"/>
                <a:gd name="T7" fmla="*/ 0 h 14"/>
              </a:gdLst>
              <a:ahLst/>
              <a:cxnLst>
                <a:cxn ang="0">
                  <a:pos x="T0" y="T1"/>
                </a:cxn>
                <a:cxn ang="0">
                  <a:pos x="T2" y="T3"/>
                </a:cxn>
                <a:cxn ang="0">
                  <a:pos x="T4" y="T5"/>
                </a:cxn>
                <a:cxn ang="0">
                  <a:pos x="T6" y="T7"/>
                </a:cxn>
              </a:cxnLst>
              <a:rect l="0" t="0" r="r" b="b"/>
              <a:pathLst>
                <a:path w="16" h="14">
                  <a:moveTo>
                    <a:pt x="7" y="0"/>
                  </a:moveTo>
                  <a:cubicBezTo>
                    <a:pt x="4" y="1"/>
                    <a:pt x="2" y="3"/>
                    <a:pt x="0" y="5"/>
                  </a:cubicBezTo>
                  <a:cubicBezTo>
                    <a:pt x="4" y="10"/>
                    <a:pt x="10" y="13"/>
                    <a:pt x="16" y="14"/>
                  </a:cubicBezTo>
                  <a:cubicBezTo>
                    <a:pt x="13" y="11"/>
                    <a:pt x="9" y="6"/>
                    <a:pt x="7"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latin typeface="微软雅黑" panose="020B0503020204020204" charset="-122"/>
                <a:ea typeface="微软雅黑" panose="020B0503020204020204" charset="-122"/>
              </a:endParaRPr>
            </a:p>
          </p:txBody>
        </p:sp>
      </p:grpSp>
      <p:sp>
        <p:nvSpPr>
          <p:cNvPr id="40" name="Freeform 26"/>
          <p:cNvSpPr>
            <a:spLocks noEditPoints="1"/>
          </p:cNvSpPr>
          <p:nvPr/>
        </p:nvSpPr>
        <p:spPr bwMode="auto">
          <a:xfrm>
            <a:off x="4633870" y="2229150"/>
            <a:ext cx="442177" cy="447554"/>
          </a:xfrm>
          <a:custGeom>
            <a:avLst/>
            <a:gdLst>
              <a:gd name="T0" fmla="*/ 74 w 74"/>
              <a:gd name="T1" fmla="*/ 65 h 75"/>
              <a:gd name="T2" fmla="*/ 55 w 74"/>
              <a:gd name="T3" fmla="*/ 47 h 75"/>
              <a:gd name="T4" fmla="*/ 58 w 74"/>
              <a:gd name="T5" fmla="*/ 30 h 75"/>
              <a:gd name="T6" fmla="*/ 28 w 74"/>
              <a:gd name="T7" fmla="*/ 1 h 75"/>
              <a:gd name="T8" fmla="*/ 1 w 74"/>
              <a:gd name="T9" fmla="*/ 33 h 75"/>
              <a:gd name="T10" fmla="*/ 32 w 74"/>
              <a:gd name="T11" fmla="*/ 62 h 75"/>
              <a:gd name="T12" fmla="*/ 47 w 74"/>
              <a:gd name="T13" fmla="*/ 56 h 75"/>
              <a:gd name="T14" fmla="*/ 66 w 74"/>
              <a:gd name="T15" fmla="*/ 74 h 75"/>
              <a:gd name="T16" fmla="*/ 68 w 74"/>
              <a:gd name="T17" fmla="*/ 74 h 75"/>
              <a:gd name="T18" fmla="*/ 74 w 74"/>
              <a:gd name="T19" fmla="*/ 67 h 75"/>
              <a:gd name="T20" fmla="*/ 74 w 74"/>
              <a:gd name="T21" fmla="*/ 65 h 75"/>
              <a:gd name="T22" fmla="*/ 10 w 74"/>
              <a:gd name="T23" fmla="*/ 32 h 75"/>
              <a:gd name="T24" fmla="*/ 29 w 74"/>
              <a:gd name="T25" fmla="*/ 11 h 75"/>
              <a:gd name="T26" fmla="*/ 49 w 74"/>
              <a:gd name="T27" fmla="*/ 31 h 75"/>
              <a:gd name="T28" fmla="*/ 31 w 74"/>
              <a:gd name="T29" fmla="*/ 52 h 75"/>
              <a:gd name="T30" fmla="*/ 10 w 74"/>
              <a:gd name="T31" fmla="*/ 32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4" h="75">
                <a:moveTo>
                  <a:pt x="74" y="65"/>
                </a:moveTo>
                <a:cubicBezTo>
                  <a:pt x="55" y="47"/>
                  <a:pt x="55" y="47"/>
                  <a:pt x="55" y="47"/>
                </a:cubicBezTo>
                <a:cubicBezTo>
                  <a:pt x="57" y="42"/>
                  <a:pt x="59" y="36"/>
                  <a:pt x="58" y="30"/>
                </a:cubicBezTo>
                <a:cubicBezTo>
                  <a:pt x="57" y="13"/>
                  <a:pt x="44" y="0"/>
                  <a:pt x="28" y="1"/>
                </a:cubicBezTo>
                <a:cubicBezTo>
                  <a:pt x="12" y="2"/>
                  <a:pt x="0" y="16"/>
                  <a:pt x="1" y="33"/>
                </a:cubicBezTo>
                <a:cubicBezTo>
                  <a:pt x="2" y="49"/>
                  <a:pt x="16" y="63"/>
                  <a:pt x="32" y="62"/>
                </a:cubicBezTo>
                <a:cubicBezTo>
                  <a:pt x="37" y="62"/>
                  <a:pt x="43" y="60"/>
                  <a:pt x="47" y="56"/>
                </a:cubicBezTo>
                <a:cubicBezTo>
                  <a:pt x="66" y="74"/>
                  <a:pt x="66" y="74"/>
                  <a:pt x="66" y="74"/>
                </a:cubicBezTo>
                <a:cubicBezTo>
                  <a:pt x="66" y="75"/>
                  <a:pt x="67" y="75"/>
                  <a:pt x="68" y="74"/>
                </a:cubicBezTo>
                <a:cubicBezTo>
                  <a:pt x="74" y="67"/>
                  <a:pt x="74" y="67"/>
                  <a:pt x="74" y="67"/>
                </a:cubicBezTo>
                <a:cubicBezTo>
                  <a:pt x="74" y="67"/>
                  <a:pt x="74" y="66"/>
                  <a:pt x="74" y="65"/>
                </a:cubicBezTo>
                <a:close/>
                <a:moveTo>
                  <a:pt x="10" y="32"/>
                </a:moveTo>
                <a:cubicBezTo>
                  <a:pt x="10" y="21"/>
                  <a:pt x="18" y="11"/>
                  <a:pt x="29" y="11"/>
                </a:cubicBezTo>
                <a:cubicBezTo>
                  <a:pt x="39" y="10"/>
                  <a:pt x="49" y="19"/>
                  <a:pt x="49" y="31"/>
                </a:cubicBezTo>
                <a:cubicBezTo>
                  <a:pt x="50" y="42"/>
                  <a:pt x="42" y="52"/>
                  <a:pt x="31" y="52"/>
                </a:cubicBezTo>
                <a:cubicBezTo>
                  <a:pt x="20" y="53"/>
                  <a:pt x="11" y="44"/>
                  <a:pt x="10" y="32"/>
                </a:cubicBezTo>
                <a:close/>
              </a:path>
            </a:pathLst>
          </a:custGeom>
          <a:solidFill>
            <a:srgbClr val="0E3A87">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latin typeface="微软雅黑" panose="020B0503020204020204" charset="-122"/>
              <a:ea typeface="微软雅黑" panose="020B0503020204020204" charset="-122"/>
            </a:endParaRPr>
          </a:p>
        </p:txBody>
      </p:sp>
      <p:grpSp>
        <p:nvGrpSpPr>
          <p:cNvPr id="6" name="组合 5"/>
          <p:cNvGrpSpPr/>
          <p:nvPr/>
        </p:nvGrpSpPr>
        <p:grpSpPr>
          <a:xfrm>
            <a:off x="7632065" y="3550285"/>
            <a:ext cx="585470" cy="422910"/>
            <a:chOff x="11914" y="5591"/>
            <a:chExt cx="922" cy="666"/>
          </a:xfrm>
          <a:solidFill>
            <a:srgbClr val="0E3A87">
              <a:alpha val="70000"/>
            </a:srgbClr>
          </a:solidFill>
        </p:grpSpPr>
        <p:sp>
          <p:nvSpPr>
            <p:cNvPr id="41" name="Freeform 27"/>
            <p:cNvSpPr/>
            <p:nvPr/>
          </p:nvSpPr>
          <p:spPr bwMode="auto">
            <a:xfrm>
              <a:off x="12348" y="5769"/>
              <a:ext cx="489" cy="489"/>
            </a:xfrm>
            <a:custGeom>
              <a:avLst/>
              <a:gdLst>
                <a:gd name="T0" fmla="*/ 33 w 52"/>
                <a:gd name="T1" fmla="*/ 32 h 52"/>
                <a:gd name="T2" fmla="*/ 32 w 52"/>
                <a:gd name="T3" fmla="*/ 29 h 52"/>
                <a:gd name="T4" fmla="*/ 34 w 52"/>
                <a:gd name="T5" fmla="*/ 22 h 52"/>
                <a:gd name="T6" fmla="*/ 36 w 52"/>
                <a:gd name="T7" fmla="*/ 21 h 52"/>
                <a:gd name="T8" fmla="*/ 36 w 52"/>
                <a:gd name="T9" fmla="*/ 18 h 52"/>
                <a:gd name="T10" fmla="*/ 36 w 52"/>
                <a:gd name="T11" fmla="*/ 17 h 52"/>
                <a:gd name="T12" fmla="*/ 37 w 52"/>
                <a:gd name="T13" fmla="*/ 9 h 52"/>
                <a:gd name="T14" fmla="*/ 29 w 52"/>
                <a:gd name="T15" fmla="*/ 1 h 52"/>
                <a:gd name="T16" fmla="*/ 19 w 52"/>
                <a:gd name="T17" fmla="*/ 2 h 52"/>
                <a:gd name="T18" fmla="*/ 15 w 52"/>
                <a:gd name="T19" fmla="*/ 9 h 52"/>
                <a:gd name="T20" fmla="*/ 16 w 52"/>
                <a:gd name="T21" fmla="*/ 17 h 52"/>
                <a:gd name="T22" fmla="*/ 15 w 52"/>
                <a:gd name="T23" fmla="*/ 19 h 52"/>
                <a:gd name="T24" fmla="*/ 17 w 52"/>
                <a:gd name="T25" fmla="*/ 22 h 52"/>
                <a:gd name="T26" fmla="*/ 19 w 52"/>
                <a:gd name="T27" fmla="*/ 31 h 52"/>
                <a:gd name="T28" fmla="*/ 7 w 52"/>
                <a:gd name="T29" fmla="*/ 39 h 52"/>
                <a:gd name="T30" fmla="*/ 0 w 52"/>
                <a:gd name="T31" fmla="*/ 52 h 52"/>
                <a:gd name="T32" fmla="*/ 52 w 52"/>
                <a:gd name="T33" fmla="*/ 52 h 52"/>
                <a:gd name="T34" fmla="*/ 48 w 52"/>
                <a:gd name="T35" fmla="*/ 39 h 52"/>
                <a:gd name="T36" fmla="*/ 33 w 52"/>
                <a:gd name="T37" fmla="*/ 3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2" h="52">
                  <a:moveTo>
                    <a:pt x="33" y="32"/>
                  </a:moveTo>
                  <a:cubicBezTo>
                    <a:pt x="33" y="31"/>
                    <a:pt x="32" y="30"/>
                    <a:pt x="32" y="29"/>
                  </a:cubicBezTo>
                  <a:cubicBezTo>
                    <a:pt x="33" y="26"/>
                    <a:pt x="34" y="22"/>
                    <a:pt x="34" y="22"/>
                  </a:cubicBezTo>
                  <a:cubicBezTo>
                    <a:pt x="34" y="22"/>
                    <a:pt x="35" y="22"/>
                    <a:pt x="36" y="21"/>
                  </a:cubicBezTo>
                  <a:cubicBezTo>
                    <a:pt x="37" y="19"/>
                    <a:pt x="36" y="18"/>
                    <a:pt x="36" y="18"/>
                  </a:cubicBezTo>
                  <a:cubicBezTo>
                    <a:pt x="36" y="18"/>
                    <a:pt x="36" y="17"/>
                    <a:pt x="36" y="17"/>
                  </a:cubicBezTo>
                  <a:cubicBezTo>
                    <a:pt x="36" y="15"/>
                    <a:pt x="37" y="12"/>
                    <a:pt x="37" y="9"/>
                  </a:cubicBezTo>
                  <a:cubicBezTo>
                    <a:pt x="36" y="4"/>
                    <a:pt x="31" y="1"/>
                    <a:pt x="29" y="1"/>
                  </a:cubicBezTo>
                  <a:cubicBezTo>
                    <a:pt x="27" y="0"/>
                    <a:pt x="23" y="0"/>
                    <a:pt x="19" y="2"/>
                  </a:cubicBezTo>
                  <a:cubicBezTo>
                    <a:pt x="16" y="4"/>
                    <a:pt x="15" y="7"/>
                    <a:pt x="15" y="9"/>
                  </a:cubicBezTo>
                  <a:cubicBezTo>
                    <a:pt x="15" y="12"/>
                    <a:pt x="16" y="17"/>
                    <a:pt x="16" y="17"/>
                  </a:cubicBezTo>
                  <a:cubicBezTo>
                    <a:pt x="16" y="17"/>
                    <a:pt x="15" y="17"/>
                    <a:pt x="15" y="19"/>
                  </a:cubicBezTo>
                  <a:cubicBezTo>
                    <a:pt x="15" y="21"/>
                    <a:pt x="17" y="22"/>
                    <a:pt x="17" y="22"/>
                  </a:cubicBezTo>
                  <a:cubicBezTo>
                    <a:pt x="17" y="22"/>
                    <a:pt x="20" y="28"/>
                    <a:pt x="19" y="31"/>
                  </a:cubicBezTo>
                  <a:cubicBezTo>
                    <a:pt x="18" y="33"/>
                    <a:pt x="12" y="35"/>
                    <a:pt x="7" y="39"/>
                  </a:cubicBezTo>
                  <a:cubicBezTo>
                    <a:pt x="1" y="42"/>
                    <a:pt x="0" y="52"/>
                    <a:pt x="0" y="52"/>
                  </a:cubicBezTo>
                  <a:cubicBezTo>
                    <a:pt x="52" y="52"/>
                    <a:pt x="52" y="52"/>
                    <a:pt x="52" y="52"/>
                  </a:cubicBezTo>
                  <a:cubicBezTo>
                    <a:pt x="52" y="52"/>
                    <a:pt x="51" y="43"/>
                    <a:pt x="48" y="39"/>
                  </a:cubicBezTo>
                  <a:cubicBezTo>
                    <a:pt x="44" y="36"/>
                    <a:pt x="34" y="35"/>
                    <a:pt x="33" y="3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latin typeface="微软雅黑" panose="020B0503020204020204" charset="-122"/>
                <a:ea typeface="微软雅黑" panose="020B0503020204020204" charset="-122"/>
              </a:endParaRPr>
            </a:p>
          </p:txBody>
        </p:sp>
        <p:sp>
          <p:nvSpPr>
            <p:cNvPr id="42" name="Freeform 28"/>
            <p:cNvSpPr/>
            <p:nvPr/>
          </p:nvSpPr>
          <p:spPr bwMode="auto">
            <a:xfrm>
              <a:off x="12348" y="6069"/>
              <a:ext cx="243" cy="188"/>
            </a:xfrm>
            <a:custGeom>
              <a:avLst/>
              <a:gdLst>
                <a:gd name="T0" fmla="*/ 0 w 26"/>
                <a:gd name="T1" fmla="*/ 20 h 20"/>
                <a:gd name="T2" fmla="*/ 26 w 26"/>
                <a:gd name="T3" fmla="*/ 20 h 20"/>
                <a:gd name="T4" fmla="*/ 20 w 26"/>
                <a:gd name="T5" fmla="*/ 2 h 20"/>
                <a:gd name="T6" fmla="*/ 18 w 26"/>
                <a:gd name="T7" fmla="*/ 0 h 20"/>
                <a:gd name="T8" fmla="*/ 7 w 26"/>
                <a:gd name="T9" fmla="*/ 7 h 20"/>
                <a:gd name="T10" fmla="*/ 0 w 26"/>
                <a:gd name="T11" fmla="*/ 20 h 20"/>
              </a:gdLst>
              <a:ahLst/>
              <a:cxnLst>
                <a:cxn ang="0">
                  <a:pos x="T0" y="T1"/>
                </a:cxn>
                <a:cxn ang="0">
                  <a:pos x="T2" y="T3"/>
                </a:cxn>
                <a:cxn ang="0">
                  <a:pos x="T4" y="T5"/>
                </a:cxn>
                <a:cxn ang="0">
                  <a:pos x="T6" y="T7"/>
                </a:cxn>
                <a:cxn ang="0">
                  <a:pos x="T8" y="T9"/>
                </a:cxn>
                <a:cxn ang="0">
                  <a:pos x="T10" y="T11"/>
                </a:cxn>
              </a:cxnLst>
              <a:rect l="0" t="0" r="r" b="b"/>
              <a:pathLst>
                <a:path w="26" h="20">
                  <a:moveTo>
                    <a:pt x="0" y="20"/>
                  </a:moveTo>
                  <a:cubicBezTo>
                    <a:pt x="26" y="20"/>
                    <a:pt x="26" y="20"/>
                    <a:pt x="26" y="20"/>
                  </a:cubicBezTo>
                  <a:cubicBezTo>
                    <a:pt x="26" y="20"/>
                    <a:pt x="25" y="7"/>
                    <a:pt x="20" y="2"/>
                  </a:cubicBezTo>
                  <a:cubicBezTo>
                    <a:pt x="19" y="2"/>
                    <a:pt x="19" y="1"/>
                    <a:pt x="18" y="0"/>
                  </a:cubicBezTo>
                  <a:cubicBezTo>
                    <a:pt x="15" y="2"/>
                    <a:pt x="11" y="4"/>
                    <a:pt x="7" y="7"/>
                  </a:cubicBezTo>
                  <a:cubicBezTo>
                    <a:pt x="2" y="10"/>
                    <a:pt x="1" y="17"/>
                    <a:pt x="0" y="2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latin typeface="微软雅黑" panose="020B0503020204020204" charset="-122"/>
                <a:ea typeface="微软雅黑" panose="020B0503020204020204" charset="-122"/>
              </a:endParaRPr>
            </a:p>
          </p:txBody>
        </p:sp>
        <p:sp>
          <p:nvSpPr>
            <p:cNvPr id="43" name="Freeform 29"/>
            <p:cNvSpPr/>
            <p:nvPr/>
          </p:nvSpPr>
          <p:spPr bwMode="auto">
            <a:xfrm>
              <a:off x="11914" y="5591"/>
              <a:ext cx="557" cy="667"/>
            </a:xfrm>
            <a:custGeom>
              <a:avLst/>
              <a:gdLst>
                <a:gd name="T0" fmla="*/ 51 w 59"/>
                <a:gd name="T1" fmla="*/ 54 h 71"/>
                <a:gd name="T2" fmla="*/ 57 w 59"/>
                <a:gd name="T3" fmla="*/ 50 h 71"/>
                <a:gd name="T4" fmla="*/ 59 w 59"/>
                <a:gd name="T5" fmla="*/ 49 h 71"/>
                <a:gd name="T6" fmla="*/ 46 w 59"/>
                <a:gd name="T7" fmla="*/ 43 h 71"/>
                <a:gd name="T8" fmla="*/ 45 w 59"/>
                <a:gd name="T9" fmla="*/ 39 h 71"/>
                <a:gd name="T10" fmla="*/ 47 w 59"/>
                <a:gd name="T11" fmla="*/ 30 h 71"/>
                <a:gd name="T12" fmla="*/ 50 w 59"/>
                <a:gd name="T13" fmla="*/ 27 h 71"/>
                <a:gd name="T14" fmla="*/ 50 w 59"/>
                <a:gd name="T15" fmla="*/ 23 h 71"/>
                <a:gd name="T16" fmla="*/ 50 w 59"/>
                <a:gd name="T17" fmla="*/ 22 h 71"/>
                <a:gd name="T18" fmla="*/ 51 w 59"/>
                <a:gd name="T19" fmla="*/ 11 h 71"/>
                <a:gd name="T20" fmla="*/ 40 w 59"/>
                <a:gd name="T21" fmla="*/ 1 h 71"/>
                <a:gd name="T22" fmla="*/ 27 w 59"/>
                <a:gd name="T23" fmla="*/ 2 h 71"/>
                <a:gd name="T24" fmla="*/ 20 w 59"/>
                <a:gd name="T25" fmla="*/ 12 h 71"/>
                <a:gd name="T26" fmla="*/ 22 w 59"/>
                <a:gd name="T27" fmla="*/ 23 h 71"/>
                <a:gd name="T28" fmla="*/ 20 w 59"/>
                <a:gd name="T29" fmla="*/ 26 h 71"/>
                <a:gd name="T30" fmla="*/ 23 w 59"/>
                <a:gd name="T31" fmla="*/ 30 h 71"/>
                <a:gd name="T32" fmla="*/ 26 w 59"/>
                <a:gd name="T33" fmla="*/ 41 h 71"/>
                <a:gd name="T34" fmla="*/ 10 w 59"/>
                <a:gd name="T35" fmla="*/ 53 h 71"/>
                <a:gd name="T36" fmla="*/ 0 w 59"/>
                <a:gd name="T37" fmla="*/ 71 h 71"/>
                <a:gd name="T38" fmla="*/ 42 w 59"/>
                <a:gd name="T39" fmla="*/ 71 h 71"/>
                <a:gd name="T40" fmla="*/ 51 w 59"/>
                <a:gd name="T41" fmla="*/ 54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9" h="71">
                  <a:moveTo>
                    <a:pt x="51" y="54"/>
                  </a:moveTo>
                  <a:cubicBezTo>
                    <a:pt x="53" y="53"/>
                    <a:pt x="55" y="52"/>
                    <a:pt x="57" y="50"/>
                  </a:cubicBezTo>
                  <a:cubicBezTo>
                    <a:pt x="58" y="50"/>
                    <a:pt x="59" y="50"/>
                    <a:pt x="59" y="49"/>
                  </a:cubicBezTo>
                  <a:cubicBezTo>
                    <a:pt x="54" y="47"/>
                    <a:pt x="47" y="45"/>
                    <a:pt x="46" y="43"/>
                  </a:cubicBezTo>
                  <a:cubicBezTo>
                    <a:pt x="46" y="42"/>
                    <a:pt x="45" y="41"/>
                    <a:pt x="45" y="39"/>
                  </a:cubicBezTo>
                  <a:cubicBezTo>
                    <a:pt x="45" y="35"/>
                    <a:pt x="47" y="30"/>
                    <a:pt x="47" y="30"/>
                  </a:cubicBezTo>
                  <a:cubicBezTo>
                    <a:pt x="47" y="30"/>
                    <a:pt x="49" y="29"/>
                    <a:pt x="50" y="27"/>
                  </a:cubicBezTo>
                  <a:cubicBezTo>
                    <a:pt x="51" y="26"/>
                    <a:pt x="50" y="23"/>
                    <a:pt x="50" y="23"/>
                  </a:cubicBezTo>
                  <a:cubicBezTo>
                    <a:pt x="50" y="23"/>
                    <a:pt x="50" y="23"/>
                    <a:pt x="50" y="22"/>
                  </a:cubicBezTo>
                  <a:cubicBezTo>
                    <a:pt x="50" y="20"/>
                    <a:pt x="51" y="16"/>
                    <a:pt x="51" y="11"/>
                  </a:cubicBezTo>
                  <a:cubicBezTo>
                    <a:pt x="50" y="4"/>
                    <a:pt x="43" y="1"/>
                    <a:pt x="40" y="1"/>
                  </a:cubicBezTo>
                  <a:cubicBezTo>
                    <a:pt x="37" y="0"/>
                    <a:pt x="32" y="0"/>
                    <a:pt x="27" y="2"/>
                  </a:cubicBezTo>
                  <a:cubicBezTo>
                    <a:pt x="22" y="4"/>
                    <a:pt x="21" y="9"/>
                    <a:pt x="20" y="12"/>
                  </a:cubicBezTo>
                  <a:cubicBezTo>
                    <a:pt x="20" y="15"/>
                    <a:pt x="22" y="23"/>
                    <a:pt x="22" y="23"/>
                  </a:cubicBezTo>
                  <a:cubicBezTo>
                    <a:pt x="22" y="23"/>
                    <a:pt x="20" y="23"/>
                    <a:pt x="20" y="26"/>
                  </a:cubicBezTo>
                  <a:cubicBezTo>
                    <a:pt x="21" y="28"/>
                    <a:pt x="23" y="30"/>
                    <a:pt x="23" y="30"/>
                  </a:cubicBezTo>
                  <a:cubicBezTo>
                    <a:pt x="23" y="30"/>
                    <a:pt x="27" y="38"/>
                    <a:pt x="26" y="41"/>
                  </a:cubicBezTo>
                  <a:cubicBezTo>
                    <a:pt x="25" y="44"/>
                    <a:pt x="16" y="48"/>
                    <a:pt x="10" y="53"/>
                  </a:cubicBezTo>
                  <a:cubicBezTo>
                    <a:pt x="2" y="57"/>
                    <a:pt x="0" y="71"/>
                    <a:pt x="0" y="71"/>
                  </a:cubicBezTo>
                  <a:cubicBezTo>
                    <a:pt x="42" y="71"/>
                    <a:pt x="42" y="71"/>
                    <a:pt x="42" y="71"/>
                  </a:cubicBezTo>
                  <a:cubicBezTo>
                    <a:pt x="42" y="69"/>
                    <a:pt x="44" y="58"/>
                    <a:pt x="51" y="5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latin typeface="微软雅黑" panose="020B0503020204020204" charset="-122"/>
                <a:ea typeface="微软雅黑" panose="020B0503020204020204" charset="-122"/>
              </a:endParaRPr>
            </a:p>
          </p:txBody>
        </p:sp>
      </p:grpSp>
      <p:sp>
        <p:nvSpPr>
          <p:cNvPr id="44" name="Freeform 30"/>
          <p:cNvSpPr/>
          <p:nvPr/>
        </p:nvSpPr>
        <p:spPr bwMode="auto">
          <a:xfrm>
            <a:off x="4107021" y="3567777"/>
            <a:ext cx="473089" cy="412610"/>
          </a:xfrm>
          <a:custGeom>
            <a:avLst/>
            <a:gdLst>
              <a:gd name="T0" fmla="*/ 0 w 79"/>
              <a:gd name="T1" fmla="*/ 26 h 69"/>
              <a:gd name="T2" fmla="*/ 20 w 79"/>
              <a:gd name="T3" fmla="*/ 49 h 69"/>
              <a:gd name="T4" fmla="*/ 15 w 79"/>
              <a:gd name="T5" fmla="*/ 69 h 69"/>
              <a:gd name="T6" fmla="*/ 39 w 79"/>
              <a:gd name="T7" fmla="*/ 53 h 69"/>
              <a:gd name="T8" fmla="*/ 45 w 79"/>
              <a:gd name="T9" fmla="*/ 52 h 69"/>
              <a:gd name="T10" fmla="*/ 79 w 79"/>
              <a:gd name="T11" fmla="*/ 26 h 69"/>
              <a:gd name="T12" fmla="*/ 39 w 79"/>
              <a:gd name="T13" fmla="*/ 0 h 69"/>
              <a:gd name="T14" fmla="*/ 0 w 79"/>
              <a:gd name="T15" fmla="*/ 26 h 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69">
                <a:moveTo>
                  <a:pt x="0" y="26"/>
                </a:moveTo>
                <a:cubicBezTo>
                  <a:pt x="0" y="36"/>
                  <a:pt x="8" y="44"/>
                  <a:pt x="20" y="49"/>
                </a:cubicBezTo>
                <a:cubicBezTo>
                  <a:pt x="23" y="50"/>
                  <a:pt x="15" y="69"/>
                  <a:pt x="15" y="69"/>
                </a:cubicBezTo>
                <a:cubicBezTo>
                  <a:pt x="39" y="53"/>
                  <a:pt x="39" y="53"/>
                  <a:pt x="39" y="53"/>
                </a:cubicBezTo>
                <a:cubicBezTo>
                  <a:pt x="39" y="53"/>
                  <a:pt x="43" y="52"/>
                  <a:pt x="45" y="52"/>
                </a:cubicBezTo>
                <a:cubicBezTo>
                  <a:pt x="64" y="51"/>
                  <a:pt x="79" y="40"/>
                  <a:pt x="79" y="26"/>
                </a:cubicBezTo>
                <a:cubicBezTo>
                  <a:pt x="79" y="11"/>
                  <a:pt x="61" y="0"/>
                  <a:pt x="39" y="0"/>
                </a:cubicBezTo>
                <a:cubicBezTo>
                  <a:pt x="18" y="0"/>
                  <a:pt x="0" y="11"/>
                  <a:pt x="0" y="26"/>
                </a:cubicBezTo>
                <a:close/>
              </a:path>
            </a:pathLst>
          </a:custGeom>
          <a:solidFill>
            <a:srgbClr val="0E3A87">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latin typeface="微软雅黑" panose="020B0503020204020204" charset="-122"/>
              <a:ea typeface="微软雅黑" panose="020B0503020204020204" charset="-122"/>
            </a:endParaRPr>
          </a:p>
        </p:txBody>
      </p:sp>
      <p:grpSp>
        <p:nvGrpSpPr>
          <p:cNvPr id="7" name="组合 6"/>
          <p:cNvGrpSpPr/>
          <p:nvPr/>
        </p:nvGrpSpPr>
        <p:grpSpPr>
          <a:xfrm>
            <a:off x="5894705" y="1840865"/>
            <a:ext cx="422275" cy="424180"/>
            <a:chOff x="9178" y="2899"/>
            <a:chExt cx="665" cy="668"/>
          </a:xfrm>
          <a:solidFill>
            <a:srgbClr val="0E3A87">
              <a:alpha val="70000"/>
            </a:srgbClr>
          </a:solidFill>
        </p:grpSpPr>
        <p:sp>
          <p:nvSpPr>
            <p:cNvPr id="45" name="Freeform 31"/>
            <p:cNvSpPr>
              <a:spLocks noEditPoints="1"/>
            </p:cNvSpPr>
            <p:nvPr/>
          </p:nvSpPr>
          <p:spPr bwMode="auto">
            <a:xfrm>
              <a:off x="9571" y="3237"/>
              <a:ext cx="273" cy="273"/>
            </a:xfrm>
            <a:custGeom>
              <a:avLst/>
              <a:gdLst>
                <a:gd name="T0" fmla="*/ 15 w 29"/>
                <a:gd name="T1" fmla="*/ 0 h 29"/>
                <a:gd name="T2" fmla="*/ 0 w 29"/>
                <a:gd name="T3" fmla="*/ 14 h 29"/>
                <a:gd name="T4" fmla="*/ 15 w 29"/>
                <a:gd name="T5" fmla="*/ 29 h 29"/>
                <a:gd name="T6" fmla="*/ 29 w 29"/>
                <a:gd name="T7" fmla="*/ 14 h 29"/>
                <a:gd name="T8" fmla="*/ 15 w 29"/>
                <a:gd name="T9" fmla="*/ 0 h 29"/>
                <a:gd name="T10" fmla="*/ 23 w 29"/>
                <a:gd name="T11" fmla="*/ 16 h 29"/>
                <a:gd name="T12" fmla="*/ 17 w 29"/>
                <a:gd name="T13" fmla="*/ 16 h 29"/>
                <a:gd name="T14" fmla="*/ 17 w 29"/>
                <a:gd name="T15" fmla="*/ 23 h 29"/>
                <a:gd name="T16" fmla="*/ 13 w 29"/>
                <a:gd name="T17" fmla="*/ 23 h 29"/>
                <a:gd name="T18" fmla="*/ 13 w 29"/>
                <a:gd name="T19" fmla="*/ 16 h 29"/>
                <a:gd name="T20" fmla="*/ 7 w 29"/>
                <a:gd name="T21" fmla="*/ 16 h 29"/>
                <a:gd name="T22" fmla="*/ 7 w 29"/>
                <a:gd name="T23" fmla="*/ 12 h 29"/>
                <a:gd name="T24" fmla="*/ 13 w 29"/>
                <a:gd name="T25" fmla="*/ 12 h 29"/>
                <a:gd name="T26" fmla="*/ 13 w 29"/>
                <a:gd name="T27" fmla="*/ 5 h 29"/>
                <a:gd name="T28" fmla="*/ 17 w 29"/>
                <a:gd name="T29" fmla="*/ 5 h 29"/>
                <a:gd name="T30" fmla="*/ 17 w 29"/>
                <a:gd name="T31" fmla="*/ 12 h 29"/>
                <a:gd name="T32" fmla="*/ 23 w 29"/>
                <a:gd name="T33" fmla="*/ 12 h 29"/>
                <a:gd name="T34" fmla="*/ 23 w 29"/>
                <a:gd name="T35" fmla="*/ 1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9" h="29">
                  <a:moveTo>
                    <a:pt x="15" y="0"/>
                  </a:moveTo>
                  <a:cubicBezTo>
                    <a:pt x="7" y="0"/>
                    <a:pt x="0" y="6"/>
                    <a:pt x="0" y="14"/>
                  </a:cubicBezTo>
                  <a:cubicBezTo>
                    <a:pt x="0" y="22"/>
                    <a:pt x="7" y="29"/>
                    <a:pt x="15" y="29"/>
                  </a:cubicBezTo>
                  <a:cubicBezTo>
                    <a:pt x="22" y="29"/>
                    <a:pt x="29" y="22"/>
                    <a:pt x="29" y="14"/>
                  </a:cubicBezTo>
                  <a:cubicBezTo>
                    <a:pt x="29" y="6"/>
                    <a:pt x="22" y="0"/>
                    <a:pt x="15" y="0"/>
                  </a:cubicBezTo>
                  <a:close/>
                  <a:moveTo>
                    <a:pt x="23" y="16"/>
                  </a:moveTo>
                  <a:cubicBezTo>
                    <a:pt x="17" y="16"/>
                    <a:pt x="17" y="16"/>
                    <a:pt x="17" y="16"/>
                  </a:cubicBezTo>
                  <a:cubicBezTo>
                    <a:pt x="17" y="23"/>
                    <a:pt x="17" y="23"/>
                    <a:pt x="17" y="23"/>
                  </a:cubicBezTo>
                  <a:cubicBezTo>
                    <a:pt x="13" y="23"/>
                    <a:pt x="13" y="23"/>
                    <a:pt x="13" y="23"/>
                  </a:cubicBezTo>
                  <a:cubicBezTo>
                    <a:pt x="13" y="16"/>
                    <a:pt x="13" y="16"/>
                    <a:pt x="13" y="16"/>
                  </a:cubicBezTo>
                  <a:cubicBezTo>
                    <a:pt x="7" y="16"/>
                    <a:pt x="7" y="16"/>
                    <a:pt x="7" y="16"/>
                  </a:cubicBezTo>
                  <a:cubicBezTo>
                    <a:pt x="7" y="12"/>
                    <a:pt x="7" y="12"/>
                    <a:pt x="7" y="12"/>
                  </a:cubicBezTo>
                  <a:cubicBezTo>
                    <a:pt x="13" y="12"/>
                    <a:pt x="13" y="12"/>
                    <a:pt x="13" y="12"/>
                  </a:cubicBezTo>
                  <a:cubicBezTo>
                    <a:pt x="13" y="5"/>
                    <a:pt x="13" y="5"/>
                    <a:pt x="13" y="5"/>
                  </a:cubicBezTo>
                  <a:cubicBezTo>
                    <a:pt x="17" y="5"/>
                    <a:pt x="17" y="5"/>
                    <a:pt x="17" y="5"/>
                  </a:cubicBezTo>
                  <a:cubicBezTo>
                    <a:pt x="17" y="12"/>
                    <a:pt x="17" y="12"/>
                    <a:pt x="17" y="12"/>
                  </a:cubicBezTo>
                  <a:cubicBezTo>
                    <a:pt x="23" y="12"/>
                    <a:pt x="23" y="12"/>
                    <a:pt x="23" y="12"/>
                  </a:cubicBezTo>
                  <a:cubicBezTo>
                    <a:pt x="23" y="16"/>
                    <a:pt x="23" y="16"/>
                    <a:pt x="23" y="1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latin typeface="微软雅黑" panose="020B0503020204020204" charset="-122"/>
                <a:ea typeface="微软雅黑" panose="020B0503020204020204" charset="-122"/>
              </a:endParaRPr>
            </a:p>
          </p:txBody>
        </p:sp>
        <p:sp>
          <p:nvSpPr>
            <p:cNvPr id="46" name="Freeform 32"/>
            <p:cNvSpPr/>
            <p:nvPr/>
          </p:nvSpPr>
          <p:spPr bwMode="auto">
            <a:xfrm>
              <a:off x="9571" y="3322"/>
              <a:ext cx="199" cy="188"/>
            </a:xfrm>
            <a:custGeom>
              <a:avLst/>
              <a:gdLst>
                <a:gd name="T0" fmla="*/ 15 w 21"/>
                <a:gd name="T1" fmla="*/ 20 h 20"/>
                <a:gd name="T2" fmla="*/ 21 w 21"/>
                <a:gd name="T3" fmla="*/ 18 h 20"/>
                <a:gd name="T4" fmla="*/ 17 w 21"/>
                <a:gd name="T5" fmla="*/ 9 h 20"/>
                <a:gd name="T6" fmla="*/ 17 w 21"/>
                <a:gd name="T7" fmla="*/ 8 h 20"/>
                <a:gd name="T8" fmla="*/ 17 w 21"/>
                <a:gd name="T9" fmla="*/ 14 h 20"/>
                <a:gd name="T10" fmla="*/ 13 w 21"/>
                <a:gd name="T11" fmla="*/ 14 h 20"/>
                <a:gd name="T12" fmla="*/ 13 w 21"/>
                <a:gd name="T13" fmla="*/ 7 h 20"/>
                <a:gd name="T14" fmla="*/ 7 w 21"/>
                <a:gd name="T15" fmla="*/ 7 h 20"/>
                <a:gd name="T16" fmla="*/ 7 w 21"/>
                <a:gd name="T17" fmla="*/ 3 h 20"/>
                <a:gd name="T18" fmla="*/ 9 w 21"/>
                <a:gd name="T19" fmla="*/ 3 h 20"/>
                <a:gd name="T20" fmla="*/ 1 w 21"/>
                <a:gd name="T21" fmla="*/ 0 h 20"/>
                <a:gd name="T22" fmla="*/ 0 w 21"/>
                <a:gd name="T23" fmla="*/ 5 h 20"/>
                <a:gd name="T24" fmla="*/ 15 w 21"/>
                <a:gd name="T25"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 h="20">
                  <a:moveTo>
                    <a:pt x="15" y="20"/>
                  </a:moveTo>
                  <a:cubicBezTo>
                    <a:pt x="17" y="20"/>
                    <a:pt x="19" y="19"/>
                    <a:pt x="21" y="18"/>
                  </a:cubicBezTo>
                  <a:cubicBezTo>
                    <a:pt x="20" y="15"/>
                    <a:pt x="19" y="11"/>
                    <a:pt x="17" y="9"/>
                  </a:cubicBezTo>
                  <a:cubicBezTo>
                    <a:pt x="17" y="8"/>
                    <a:pt x="17" y="8"/>
                    <a:pt x="17" y="8"/>
                  </a:cubicBezTo>
                  <a:cubicBezTo>
                    <a:pt x="17" y="14"/>
                    <a:pt x="17" y="14"/>
                    <a:pt x="17" y="14"/>
                  </a:cubicBezTo>
                  <a:cubicBezTo>
                    <a:pt x="13" y="14"/>
                    <a:pt x="13" y="14"/>
                    <a:pt x="13" y="14"/>
                  </a:cubicBezTo>
                  <a:cubicBezTo>
                    <a:pt x="13" y="7"/>
                    <a:pt x="13" y="7"/>
                    <a:pt x="13" y="7"/>
                  </a:cubicBezTo>
                  <a:cubicBezTo>
                    <a:pt x="7" y="7"/>
                    <a:pt x="7" y="7"/>
                    <a:pt x="7" y="7"/>
                  </a:cubicBezTo>
                  <a:cubicBezTo>
                    <a:pt x="7" y="3"/>
                    <a:pt x="7" y="3"/>
                    <a:pt x="7" y="3"/>
                  </a:cubicBezTo>
                  <a:cubicBezTo>
                    <a:pt x="9" y="3"/>
                    <a:pt x="9" y="3"/>
                    <a:pt x="9" y="3"/>
                  </a:cubicBezTo>
                  <a:cubicBezTo>
                    <a:pt x="6" y="2"/>
                    <a:pt x="3" y="1"/>
                    <a:pt x="1" y="0"/>
                  </a:cubicBezTo>
                  <a:cubicBezTo>
                    <a:pt x="0" y="1"/>
                    <a:pt x="0" y="3"/>
                    <a:pt x="0" y="5"/>
                  </a:cubicBezTo>
                  <a:cubicBezTo>
                    <a:pt x="0" y="13"/>
                    <a:pt x="7" y="20"/>
                    <a:pt x="15" y="2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latin typeface="微软雅黑" panose="020B0503020204020204" charset="-122"/>
                <a:ea typeface="微软雅黑" panose="020B0503020204020204" charset="-122"/>
              </a:endParaRPr>
            </a:p>
          </p:txBody>
        </p:sp>
        <p:sp>
          <p:nvSpPr>
            <p:cNvPr id="47" name="Freeform 33"/>
            <p:cNvSpPr/>
            <p:nvPr/>
          </p:nvSpPr>
          <p:spPr bwMode="auto">
            <a:xfrm>
              <a:off x="9178" y="2899"/>
              <a:ext cx="612" cy="669"/>
            </a:xfrm>
            <a:custGeom>
              <a:avLst/>
              <a:gdLst>
                <a:gd name="T0" fmla="*/ 57 w 65"/>
                <a:gd name="T1" fmla="*/ 69 h 71"/>
                <a:gd name="T2" fmla="*/ 38 w 65"/>
                <a:gd name="T3" fmla="*/ 50 h 71"/>
                <a:gd name="T4" fmla="*/ 40 w 65"/>
                <a:gd name="T5" fmla="*/ 41 h 71"/>
                <a:gd name="T6" fmla="*/ 40 w 65"/>
                <a:gd name="T7" fmla="*/ 39 h 71"/>
                <a:gd name="T8" fmla="*/ 42 w 65"/>
                <a:gd name="T9" fmla="*/ 29 h 71"/>
                <a:gd name="T10" fmla="*/ 44 w 65"/>
                <a:gd name="T11" fmla="*/ 26 h 71"/>
                <a:gd name="T12" fmla="*/ 45 w 65"/>
                <a:gd name="T13" fmla="*/ 22 h 71"/>
                <a:gd name="T14" fmla="*/ 44 w 65"/>
                <a:gd name="T15" fmla="*/ 21 h 71"/>
                <a:gd name="T16" fmla="*/ 45 w 65"/>
                <a:gd name="T17" fmla="*/ 14 h 71"/>
                <a:gd name="T18" fmla="*/ 45 w 65"/>
                <a:gd name="T19" fmla="*/ 10 h 71"/>
                <a:gd name="T20" fmla="*/ 36 w 65"/>
                <a:gd name="T21" fmla="*/ 1 h 71"/>
                <a:gd name="T22" fmla="*/ 26 w 65"/>
                <a:gd name="T23" fmla="*/ 2 h 71"/>
                <a:gd name="T24" fmla="*/ 18 w 65"/>
                <a:gd name="T25" fmla="*/ 0 h 71"/>
                <a:gd name="T26" fmla="*/ 18 w 65"/>
                <a:gd name="T27" fmla="*/ 11 h 71"/>
                <a:gd name="T28" fmla="*/ 19 w 65"/>
                <a:gd name="T29" fmla="*/ 21 h 71"/>
                <a:gd name="T30" fmla="*/ 18 w 65"/>
                <a:gd name="T31" fmla="*/ 24 h 71"/>
                <a:gd name="T32" fmla="*/ 20 w 65"/>
                <a:gd name="T33" fmla="*/ 29 h 71"/>
                <a:gd name="T34" fmla="*/ 23 w 65"/>
                <a:gd name="T35" fmla="*/ 41 h 71"/>
                <a:gd name="T36" fmla="*/ 9 w 65"/>
                <a:gd name="T37" fmla="*/ 52 h 71"/>
                <a:gd name="T38" fmla="*/ 0 w 65"/>
                <a:gd name="T39" fmla="*/ 71 h 71"/>
                <a:gd name="T40" fmla="*/ 65 w 65"/>
                <a:gd name="T41" fmla="*/ 71 h 71"/>
                <a:gd name="T42" fmla="*/ 64 w 65"/>
                <a:gd name="T43" fmla="*/ 67 h 71"/>
                <a:gd name="T44" fmla="*/ 57 w 65"/>
                <a:gd name="T45" fmla="*/ 69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5" h="71">
                  <a:moveTo>
                    <a:pt x="57" y="69"/>
                  </a:moveTo>
                  <a:cubicBezTo>
                    <a:pt x="46" y="69"/>
                    <a:pt x="38" y="61"/>
                    <a:pt x="38" y="50"/>
                  </a:cubicBezTo>
                  <a:cubicBezTo>
                    <a:pt x="38" y="47"/>
                    <a:pt x="39" y="43"/>
                    <a:pt x="40" y="41"/>
                  </a:cubicBezTo>
                  <a:cubicBezTo>
                    <a:pt x="40" y="40"/>
                    <a:pt x="40" y="39"/>
                    <a:pt x="40" y="39"/>
                  </a:cubicBezTo>
                  <a:cubicBezTo>
                    <a:pt x="40" y="34"/>
                    <a:pt x="42" y="29"/>
                    <a:pt x="42" y="29"/>
                  </a:cubicBezTo>
                  <a:cubicBezTo>
                    <a:pt x="42" y="29"/>
                    <a:pt x="44" y="28"/>
                    <a:pt x="44" y="26"/>
                  </a:cubicBezTo>
                  <a:cubicBezTo>
                    <a:pt x="45" y="25"/>
                    <a:pt x="45" y="22"/>
                    <a:pt x="45" y="22"/>
                  </a:cubicBezTo>
                  <a:cubicBezTo>
                    <a:pt x="45" y="22"/>
                    <a:pt x="44" y="22"/>
                    <a:pt x="44" y="21"/>
                  </a:cubicBezTo>
                  <a:cubicBezTo>
                    <a:pt x="44" y="19"/>
                    <a:pt x="45" y="17"/>
                    <a:pt x="45" y="14"/>
                  </a:cubicBezTo>
                  <a:cubicBezTo>
                    <a:pt x="45" y="12"/>
                    <a:pt x="45" y="12"/>
                    <a:pt x="45" y="10"/>
                  </a:cubicBezTo>
                  <a:cubicBezTo>
                    <a:pt x="45" y="3"/>
                    <a:pt x="39" y="2"/>
                    <a:pt x="36" y="1"/>
                  </a:cubicBezTo>
                  <a:cubicBezTo>
                    <a:pt x="31" y="1"/>
                    <a:pt x="30" y="1"/>
                    <a:pt x="26" y="2"/>
                  </a:cubicBezTo>
                  <a:cubicBezTo>
                    <a:pt x="22" y="2"/>
                    <a:pt x="18" y="0"/>
                    <a:pt x="18" y="0"/>
                  </a:cubicBezTo>
                  <a:cubicBezTo>
                    <a:pt x="18" y="0"/>
                    <a:pt x="17" y="5"/>
                    <a:pt x="18" y="11"/>
                  </a:cubicBezTo>
                  <a:cubicBezTo>
                    <a:pt x="18" y="16"/>
                    <a:pt x="19" y="21"/>
                    <a:pt x="19" y="21"/>
                  </a:cubicBezTo>
                  <a:cubicBezTo>
                    <a:pt x="19" y="21"/>
                    <a:pt x="18" y="21"/>
                    <a:pt x="18" y="24"/>
                  </a:cubicBezTo>
                  <a:cubicBezTo>
                    <a:pt x="18" y="27"/>
                    <a:pt x="20" y="29"/>
                    <a:pt x="20" y="29"/>
                  </a:cubicBezTo>
                  <a:cubicBezTo>
                    <a:pt x="20" y="29"/>
                    <a:pt x="24" y="38"/>
                    <a:pt x="23" y="41"/>
                  </a:cubicBezTo>
                  <a:cubicBezTo>
                    <a:pt x="23" y="44"/>
                    <a:pt x="14" y="47"/>
                    <a:pt x="9" y="52"/>
                  </a:cubicBezTo>
                  <a:cubicBezTo>
                    <a:pt x="1" y="57"/>
                    <a:pt x="0" y="71"/>
                    <a:pt x="0" y="71"/>
                  </a:cubicBezTo>
                  <a:cubicBezTo>
                    <a:pt x="65" y="71"/>
                    <a:pt x="65" y="71"/>
                    <a:pt x="65" y="71"/>
                  </a:cubicBezTo>
                  <a:cubicBezTo>
                    <a:pt x="65" y="71"/>
                    <a:pt x="64" y="70"/>
                    <a:pt x="64" y="67"/>
                  </a:cubicBezTo>
                  <a:cubicBezTo>
                    <a:pt x="62" y="68"/>
                    <a:pt x="59" y="69"/>
                    <a:pt x="57" y="6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latin typeface="微软雅黑" panose="020B0503020204020204" charset="-122"/>
                <a:ea typeface="微软雅黑" panose="020B0503020204020204" charset="-122"/>
              </a:endParaRPr>
            </a:p>
          </p:txBody>
        </p:sp>
      </p:grpSp>
      <p:sp>
        <p:nvSpPr>
          <p:cNvPr id="48" name="Freeform 34"/>
          <p:cNvSpPr/>
          <p:nvPr/>
        </p:nvSpPr>
        <p:spPr bwMode="auto">
          <a:xfrm>
            <a:off x="6760084" y="3604066"/>
            <a:ext cx="729794" cy="315840"/>
          </a:xfrm>
          <a:custGeom>
            <a:avLst/>
            <a:gdLst>
              <a:gd name="T0" fmla="*/ 122 w 122"/>
              <a:gd name="T1" fmla="*/ 27 h 53"/>
              <a:gd name="T2" fmla="*/ 81 w 122"/>
              <a:gd name="T3" fmla="*/ 0 h 53"/>
              <a:gd name="T4" fmla="*/ 7 w 122"/>
              <a:gd name="T5" fmla="*/ 0 h 53"/>
              <a:gd name="T6" fmla="*/ 0 w 122"/>
              <a:gd name="T7" fmla="*/ 4 h 53"/>
              <a:gd name="T8" fmla="*/ 0 w 122"/>
              <a:gd name="T9" fmla="*/ 49 h 53"/>
              <a:gd name="T10" fmla="*/ 7 w 122"/>
              <a:gd name="T11" fmla="*/ 53 h 53"/>
              <a:gd name="T12" fmla="*/ 83 w 122"/>
              <a:gd name="T13" fmla="*/ 53 h 53"/>
              <a:gd name="T14" fmla="*/ 122 w 122"/>
              <a:gd name="T15" fmla="*/ 27 h 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53">
                <a:moveTo>
                  <a:pt x="122" y="27"/>
                </a:moveTo>
                <a:cubicBezTo>
                  <a:pt x="81" y="0"/>
                  <a:pt x="81" y="0"/>
                  <a:pt x="81" y="0"/>
                </a:cubicBezTo>
                <a:cubicBezTo>
                  <a:pt x="7" y="0"/>
                  <a:pt x="7" y="0"/>
                  <a:pt x="7" y="0"/>
                </a:cubicBezTo>
                <a:cubicBezTo>
                  <a:pt x="3" y="0"/>
                  <a:pt x="0" y="2"/>
                  <a:pt x="0" y="4"/>
                </a:cubicBezTo>
                <a:cubicBezTo>
                  <a:pt x="0" y="49"/>
                  <a:pt x="0" y="49"/>
                  <a:pt x="0" y="49"/>
                </a:cubicBezTo>
                <a:cubicBezTo>
                  <a:pt x="0" y="51"/>
                  <a:pt x="3" y="53"/>
                  <a:pt x="7" y="53"/>
                </a:cubicBezTo>
                <a:cubicBezTo>
                  <a:pt x="83" y="53"/>
                  <a:pt x="83" y="53"/>
                  <a:pt x="83" y="53"/>
                </a:cubicBezTo>
                <a:lnTo>
                  <a:pt x="122" y="27"/>
                </a:lnTo>
                <a:close/>
              </a:path>
            </a:pathLst>
          </a:custGeom>
          <a:solidFill>
            <a:srgbClr val="0E3A87">
              <a:alpha val="70000"/>
            </a:srgbClr>
          </a:solidFill>
          <a:ln w="10" cap="flat">
            <a:noFill/>
            <a:prstDash val="solid"/>
            <a:miter lim="800000"/>
          </a:ln>
        </p:spPr>
        <p:txBody>
          <a:bodyPr vert="horz" wrap="square" lIns="91400" tIns="45699" rIns="91400" bIns="45699" numCol="1" anchor="t" anchorCtr="0" compatLnSpc="1"/>
          <a:lstStyle/>
          <a:p>
            <a:pPr defTabSz="1218565"/>
            <a:endParaRPr lang="zh-CN" altLang="en-US" sz="2400" kern="0" dirty="0">
              <a:solidFill>
                <a:sysClr val="windowText" lastClr="000000"/>
              </a:solidFill>
              <a:latin typeface="微软雅黑" panose="020B0503020204020204" charset="-122"/>
              <a:ea typeface="微软雅黑" panose="020B0503020204020204" charset="-122"/>
            </a:endParaRPr>
          </a:p>
        </p:txBody>
      </p:sp>
      <p:sp>
        <p:nvSpPr>
          <p:cNvPr id="49" name="Freeform 35"/>
          <p:cNvSpPr/>
          <p:nvPr/>
        </p:nvSpPr>
        <p:spPr bwMode="auto">
          <a:xfrm>
            <a:off x="4722575" y="3604066"/>
            <a:ext cx="735170" cy="315840"/>
          </a:xfrm>
          <a:custGeom>
            <a:avLst/>
            <a:gdLst>
              <a:gd name="T0" fmla="*/ 0 w 123"/>
              <a:gd name="T1" fmla="*/ 25 h 53"/>
              <a:gd name="T2" fmla="*/ 41 w 123"/>
              <a:gd name="T3" fmla="*/ 53 h 53"/>
              <a:gd name="T4" fmla="*/ 115 w 123"/>
              <a:gd name="T5" fmla="*/ 53 h 53"/>
              <a:gd name="T6" fmla="*/ 122 w 123"/>
              <a:gd name="T7" fmla="*/ 49 h 53"/>
              <a:gd name="T8" fmla="*/ 123 w 123"/>
              <a:gd name="T9" fmla="*/ 5 h 53"/>
              <a:gd name="T10" fmla="*/ 116 w 123"/>
              <a:gd name="T11" fmla="*/ 0 h 53"/>
              <a:gd name="T12" fmla="*/ 39 w 123"/>
              <a:gd name="T13" fmla="*/ 0 h 53"/>
              <a:gd name="T14" fmla="*/ 0 w 123"/>
              <a:gd name="T15" fmla="*/ 25 h 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3" h="53">
                <a:moveTo>
                  <a:pt x="0" y="25"/>
                </a:moveTo>
                <a:cubicBezTo>
                  <a:pt x="41" y="53"/>
                  <a:pt x="41" y="53"/>
                  <a:pt x="41" y="53"/>
                </a:cubicBezTo>
                <a:cubicBezTo>
                  <a:pt x="115" y="53"/>
                  <a:pt x="115" y="53"/>
                  <a:pt x="115" y="53"/>
                </a:cubicBezTo>
                <a:cubicBezTo>
                  <a:pt x="119" y="53"/>
                  <a:pt x="122" y="51"/>
                  <a:pt x="122" y="49"/>
                </a:cubicBezTo>
                <a:cubicBezTo>
                  <a:pt x="123" y="5"/>
                  <a:pt x="123" y="5"/>
                  <a:pt x="123" y="5"/>
                </a:cubicBezTo>
                <a:cubicBezTo>
                  <a:pt x="123" y="2"/>
                  <a:pt x="120" y="0"/>
                  <a:pt x="116" y="0"/>
                </a:cubicBezTo>
                <a:cubicBezTo>
                  <a:pt x="39" y="0"/>
                  <a:pt x="39" y="0"/>
                  <a:pt x="39" y="0"/>
                </a:cubicBezTo>
                <a:lnTo>
                  <a:pt x="0" y="25"/>
                </a:lnTo>
                <a:close/>
              </a:path>
            </a:pathLst>
          </a:custGeom>
          <a:solidFill>
            <a:srgbClr val="0E3A87">
              <a:alpha val="70000"/>
            </a:srgbClr>
          </a:solidFill>
          <a:ln w="10" cap="flat">
            <a:noFill/>
            <a:prstDash val="solid"/>
            <a:miter lim="800000"/>
          </a:ln>
        </p:spPr>
        <p:txBody>
          <a:bodyPr vert="horz" wrap="square" lIns="91400" tIns="45699" rIns="91400" bIns="45699" numCol="1" anchor="t" anchorCtr="0" compatLnSpc="1"/>
          <a:lstStyle/>
          <a:p>
            <a:pPr defTabSz="1218565"/>
            <a:endParaRPr lang="zh-CN" altLang="en-US" sz="2400" kern="0" dirty="0">
              <a:solidFill>
                <a:sysClr val="windowText" lastClr="000000"/>
              </a:solidFill>
              <a:latin typeface="微软雅黑" panose="020B0503020204020204" charset="-122"/>
              <a:ea typeface="微软雅黑" panose="020B0503020204020204" charset="-122"/>
            </a:endParaRPr>
          </a:p>
        </p:txBody>
      </p:sp>
      <p:sp>
        <p:nvSpPr>
          <p:cNvPr id="50" name="Freeform 36"/>
          <p:cNvSpPr/>
          <p:nvPr/>
        </p:nvSpPr>
        <p:spPr bwMode="auto">
          <a:xfrm>
            <a:off x="5936210" y="2378335"/>
            <a:ext cx="322561" cy="735170"/>
          </a:xfrm>
          <a:custGeom>
            <a:avLst/>
            <a:gdLst>
              <a:gd name="T0" fmla="*/ 27 w 54"/>
              <a:gd name="T1" fmla="*/ 0 h 123"/>
              <a:gd name="T2" fmla="*/ 0 w 54"/>
              <a:gd name="T3" fmla="*/ 42 h 123"/>
              <a:gd name="T4" fmla="*/ 0 w 54"/>
              <a:gd name="T5" fmla="*/ 116 h 123"/>
              <a:gd name="T6" fmla="*/ 5 w 54"/>
              <a:gd name="T7" fmla="*/ 123 h 123"/>
              <a:gd name="T8" fmla="*/ 49 w 54"/>
              <a:gd name="T9" fmla="*/ 123 h 123"/>
              <a:gd name="T10" fmla="*/ 54 w 54"/>
              <a:gd name="T11" fmla="*/ 116 h 123"/>
              <a:gd name="T12" fmla="*/ 53 w 54"/>
              <a:gd name="T13" fmla="*/ 39 h 123"/>
              <a:gd name="T14" fmla="*/ 27 w 54"/>
              <a:gd name="T15" fmla="*/ 0 h 1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 h="123">
                <a:moveTo>
                  <a:pt x="27" y="0"/>
                </a:moveTo>
                <a:cubicBezTo>
                  <a:pt x="0" y="42"/>
                  <a:pt x="0" y="42"/>
                  <a:pt x="0" y="42"/>
                </a:cubicBezTo>
                <a:cubicBezTo>
                  <a:pt x="0" y="116"/>
                  <a:pt x="0" y="116"/>
                  <a:pt x="0" y="116"/>
                </a:cubicBezTo>
                <a:cubicBezTo>
                  <a:pt x="0" y="120"/>
                  <a:pt x="2" y="123"/>
                  <a:pt x="5" y="123"/>
                </a:cubicBezTo>
                <a:cubicBezTo>
                  <a:pt x="49" y="123"/>
                  <a:pt x="49" y="123"/>
                  <a:pt x="49" y="123"/>
                </a:cubicBezTo>
                <a:cubicBezTo>
                  <a:pt x="52" y="123"/>
                  <a:pt x="54" y="119"/>
                  <a:pt x="54" y="116"/>
                </a:cubicBezTo>
                <a:cubicBezTo>
                  <a:pt x="53" y="39"/>
                  <a:pt x="53" y="39"/>
                  <a:pt x="53" y="39"/>
                </a:cubicBezTo>
                <a:lnTo>
                  <a:pt x="27" y="0"/>
                </a:lnTo>
                <a:close/>
              </a:path>
            </a:pathLst>
          </a:custGeom>
          <a:solidFill>
            <a:srgbClr val="0E3A87">
              <a:alpha val="70000"/>
            </a:srgbClr>
          </a:solidFill>
          <a:ln w="10" cap="flat">
            <a:noFill/>
            <a:prstDash val="solid"/>
            <a:miter lim="800000"/>
          </a:ln>
        </p:spPr>
        <p:txBody>
          <a:bodyPr vert="horz" wrap="square" lIns="91400" tIns="45699" rIns="91400" bIns="45699" numCol="1" anchor="t" anchorCtr="0" compatLnSpc="1"/>
          <a:lstStyle/>
          <a:p>
            <a:pPr defTabSz="1218565"/>
            <a:endParaRPr lang="zh-CN" altLang="en-US" sz="2400" kern="0" dirty="0">
              <a:solidFill>
                <a:sysClr val="windowText" lastClr="000000"/>
              </a:solidFill>
              <a:latin typeface="微软雅黑" panose="020B0503020204020204" charset="-122"/>
              <a:ea typeface="微软雅黑" panose="020B0503020204020204" charset="-122"/>
            </a:endParaRPr>
          </a:p>
        </p:txBody>
      </p:sp>
      <p:sp>
        <p:nvSpPr>
          <p:cNvPr id="51" name="Freeform 37"/>
          <p:cNvSpPr/>
          <p:nvPr/>
        </p:nvSpPr>
        <p:spPr bwMode="auto">
          <a:xfrm>
            <a:off x="5948306" y="4410468"/>
            <a:ext cx="315840" cy="735170"/>
          </a:xfrm>
          <a:custGeom>
            <a:avLst/>
            <a:gdLst>
              <a:gd name="T0" fmla="*/ 26 w 53"/>
              <a:gd name="T1" fmla="*/ 123 h 123"/>
              <a:gd name="T2" fmla="*/ 53 w 53"/>
              <a:gd name="T3" fmla="*/ 81 h 123"/>
              <a:gd name="T4" fmla="*/ 53 w 53"/>
              <a:gd name="T5" fmla="*/ 7 h 123"/>
              <a:gd name="T6" fmla="*/ 49 w 53"/>
              <a:gd name="T7" fmla="*/ 1 h 123"/>
              <a:gd name="T8" fmla="*/ 4 w 53"/>
              <a:gd name="T9" fmla="*/ 0 h 123"/>
              <a:gd name="T10" fmla="*/ 0 w 53"/>
              <a:gd name="T11" fmla="*/ 7 h 123"/>
              <a:gd name="T12" fmla="*/ 0 w 53"/>
              <a:gd name="T13" fmla="*/ 84 h 123"/>
              <a:gd name="T14" fmla="*/ 26 w 53"/>
              <a:gd name="T15" fmla="*/ 123 h 1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 h="123">
                <a:moveTo>
                  <a:pt x="26" y="123"/>
                </a:moveTo>
                <a:cubicBezTo>
                  <a:pt x="53" y="81"/>
                  <a:pt x="53" y="81"/>
                  <a:pt x="53" y="81"/>
                </a:cubicBezTo>
                <a:cubicBezTo>
                  <a:pt x="53" y="7"/>
                  <a:pt x="53" y="7"/>
                  <a:pt x="53" y="7"/>
                </a:cubicBezTo>
                <a:cubicBezTo>
                  <a:pt x="53" y="4"/>
                  <a:pt x="51" y="1"/>
                  <a:pt x="49" y="1"/>
                </a:cubicBezTo>
                <a:cubicBezTo>
                  <a:pt x="4" y="0"/>
                  <a:pt x="4" y="0"/>
                  <a:pt x="4" y="0"/>
                </a:cubicBezTo>
                <a:cubicBezTo>
                  <a:pt x="2" y="0"/>
                  <a:pt x="0" y="3"/>
                  <a:pt x="0" y="7"/>
                </a:cubicBezTo>
                <a:cubicBezTo>
                  <a:pt x="0" y="84"/>
                  <a:pt x="0" y="84"/>
                  <a:pt x="0" y="84"/>
                </a:cubicBezTo>
                <a:lnTo>
                  <a:pt x="26" y="123"/>
                </a:lnTo>
                <a:close/>
              </a:path>
            </a:pathLst>
          </a:custGeom>
          <a:solidFill>
            <a:srgbClr val="0E3A87">
              <a:alpha val="70000"/>
            </a:srgbClr>
          </a:solidFill>
          <a:ln w="10" cap="flat">
            <a:noFill/>
            <a:prstDash val="solid"/>
            <a:miter lim="800000"/>
          </a:ln>
        </p:spPr>
        <p:txBody>
          <a:bodyPr vert="horz" wrap="square" lIns="91400" tIns="45699" rIns="91400" bIns="45699" numCol="1" anchor="t" anchorCtr="0" compatLnSpc="1"/>
          <a:lstStyle/>
          <a:p>
            <a:pPr defTabSz="1218565"/>
            <a:endParaRPr lang="zh-CN" altLang="en-US" sz="2400" kern="0" dirty="0">
              <a:solidFill>
                <a:sysClr val="windowText" lastClr="000000"/>
              </a:solidFill>
              <a:latin typeface="微软雅黑" panose="020B0503020204020204" charset="-122"/>
              <a:ea typeface="微软雅黑" panose="020B0503020204020204" charset="-122"/>
            </a:endParaRPr>
          </a:p>
        </p:txBody>
      </p:sp>
      <p:sp>
        <p:nvSpPr>
          <p:cNvPr id="52" name="Freeform 38"/>
          <p:cNvSpPr/>
          <p:nvPr/>
        </p:nvSpPr>
        <p:spPr bwMode="auto">
          <a:xfrm>
            <a:off x="6473811" y="2754656"/>
            <a:ext cx="608834" cy="634370"/>
          </a:xfrm>
          <a:custGeom>
            <a:avLst/>
            <a:gdLst>
              <a:gd name="T0" fmla="*/ 102 w 102"/>
              <a:gd name="T1" fmla="*/ 0 h 106"/>
              <a:gd name="T2" fmla="*/ 53 w 102"/>
              <a:gd name="T3" fmla="*/ 12 h 106"/>
              <a:gd name="T4" fmla="*/ 3 w 102"/>
              <a:gd name="T5" fmla="*/ 66 h 106"/>
              <a:gd name="T6" fmla="*/ 1 w 102"/>
              <a:gd name="T7" fmla="*/ 74 h 106"/>
              <a:gd name="T8" fmla="*/ 34 w 102"/>
              <a:gd name="T9" fmla="*/ 104 h 106"/>
              <a:gd name="T10" fmla="*/ 42 w 102"/>
              <a:gd name="T11" fmla="*/ 102 h 106"/>
              <a:gd name="T12" fmla="*/ 94 w 102"/>
              <a:gd name="T13" fmla="*/ 46 h 106"/>
              <a:gd name="T14" fmla="*/ 102 w 102"/>
              <a:gd name="T15" fmla="*/ 0 h 1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106">
                <a:moveTo>
                  <a:pt x="102" y="0"/>
                </a:moveTo>
                <a:cubicBezTo>
                  <a:pt x="53" y="12"/>
                  <a:pt x="53" y="12"/>
                  <a:pt x="53" y="12"/>
                </a:cubicBezTo>
                <a:cubicBezTo>
                  <a:pt x="3" y="66"/>
                  <a:pt x="3" y="66"/>
                  <a:pt x="3" y="66"/>
                </a:cubicBezTo>
                <a:cubicBezTo>
                  <a:pt x="0" y="69"/>
                  <a:pt x="0" y="72"/>
                  <a:pt x="1" y="74"/>
                </a:cubicBezTo>
                <a:cubicBezTo>
                  <a:pt x="34" y="104"/>
                  <a:pt x="34" y="104"/>
                  <a:pt x="34" y="104"/>
                </a:cubicBezTo>
                <a:cubicBezTo>
                  <a:pt x="36" y="106"/>
                  <a:pt x="39" y="105"/>
                  <a:pt x="42" y="102"/>
                </a:cubicBezTo>
                <a:cubicBezTo>
                  <a:pt x="94" y="46"/>
                  <a:pt x="94" y="46"/>
                  <a:pt x="94" y="46"/>
                </a:cubicBezTo>
                <a:lnTo>
                  <a:pt x="102" y="0"/>
                </a:lnTo>
                <a:close/>
              </a:path>
            </a:pathLst>
          </a:custGeom>
          <a:solidFill>
            <a:srgbClr val="0E3A87">
              <a:alpha val="70000"/>
            </a:srgbClr>
          </a:solidFill>
          <a:ln w="10" cap="flat">
            <a:noFill/>
            <a:prstDash val="solid"/>
            <a:miter lim="800000"/>
          </a:ln>
        </p:spPr>
        <p:txBody>
          <a:bodyPr vert="horz" wrap="square" lIns="91400" tIns="45699" rIns="91400" bIns="45699" numCol="1" anchor="t" anchorCtr="0" compatLnSpc="1"/>
          <a:lstStyle/>
          <a:p>
            <a:pPr defTabSz="1218565"/>
            <a:endParaRPr lang="zh-CN" altLang="en-US" sz="2400" kern="0" dirty="0">
              <a:solidFill>
                <a:sysClr val="windowText" lastClr="000000"/>
              </a:solidFill>
              <a:latin typeface="微软雅黑" panose="020B0503020204020204" charset="-122"/>
              <a:ea typeface="微软雅黑" panose="020B0503020204020204" charset="-122"/>
            </a:endParaRPr>
          </a:p>
        </p:txBody>
      </p:sp>
      <p:sp>
        <p:nvSpPr>
          <p:cNvPr id="53" name="Freeform 39"/>
          <p:cNvSpPr/>
          <p:nvPr/>
        </p:nvSpPr>
        <p:spPr bwMode="auto">
          <a:xfrm>
            <a:off x="5183568" y="4134947"/>
            <a:ext cx="614210" cy="634370"/>
          </a:xfrm>
          <a:custGeom>
            <a:avLst/>
            <a:gdLst>
              <a:gd name="T0" fmla="*/ 0 w 103"/>
              <a:gd name="T1" fmla="*/ 106 h 106"/>
              <a:gd name="T2" fmla="*/ 49 w 103"/>
              <a:gd name="T3" fmla="*/ 95 h 106"/>
              <a:gd name="T4" fmla="*/ 100 w 103"/>
              <a:gd name="T5" fmla="*/ 41 h 106"/>
              <a:gd name="T6" fmla="*/ 101 w 103"/>
              <a:gd name="T7" fmla="*/ 33 h 106"/>
              <a:gd name="T8" fmla="*/ 69 w 103"/>
              <a:gd name="T9" fmla="*/ 2 h 106"/>
              <a:gd name="T10" fmla="*/ 61 w 103"/>
              <a:gd name="T11" fmla="*/ 4 h 106"/>
              <a:gd name="T12" fmla="*/ 8 w 103"/>
              <a:gd name="T13" fmla="*/ 60 h 106"/>
              <a:gd name="T14" fmla="*/ 0 w 103"/>
              <a:gd name="T15" fmla="*/ 106 h 1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106">
                <a:moveTo>
                  <a:pt x="0" y="106"/>
                </a:moveTo>
                <a:cubicBezTo>
                  <a:pt x="49" y="95"/>
                  <a:pt x="49" y="95"/>
                  <a:pt x="49" y="95"/>
                </a:cubicBezTo>
                <a:cubicBezTo>
                  <a:pt x="100" y="41"/>
                  <a:pt x="100" y="41"/>
                  <a:pt x="100" y="41"/>
                </a:cubicBezTo>
                <a:cubicBezTo>
                  <a:pt x="102" y="38"/>
                  <a:pt x="103" y="34"/>
                  <a:pt x="101" y="33"/>
                </a:cubicBezTo>
                <a:cubicBezTo>
                  <a:pt x="69" y="2"/>
                  <a:pt x="69" y="2"/>
                  <a:pt x="69" y="2"/>
                </a:cubicBezTo>
                <a:cubicBezTo>
                  <a:pt x="67" y="0"/>
                  <a:pt x="63" y="1"/>
                  <a:pt x="61" y="4"/>
                </a:cubicBezTo>
                <a:cubicBezTo>
                  <a:pt x="8" y="60"/>
                  <a:pt x="8" y="60"/>
                  <a:pt x="8" y="60"/>
                </a:cubicBezTo>
                <a:lnTo>
                  <a:pt x="0" y="106"/>
                </a:lnTo>
                <a:close/>
              </a:path>
            </a:pathLst>
          </a:custGeom>
          <a:solidFill>
            <a:srgbClr val="0E3A87">
              <a:alpha val="70000"/>
            </a:srgbClr>
          </a:solidFill>
          <a:ln w="10" cap="flat">
            <a:noFill/>
            <a:prstDash val="solid"/>
            <a:miter lim="800000"/>
          </a:ln>
        </p:spPr>
        <p:txBody>
          <a:bodyPr vert="horz" wrap="square" lIns="91400" tIns="45699" rIns="91400" bIns="45699" numCol="1" anchor="t" anchorCtr="0" compatLnSpc="1"/>
          <a:lstStyle/>
          <a:p>
            <a:pPr defTabSz="1218565"/>
            <a:endParaRPr lang="zh-CN" altLang="en-US" sz="2400" kern="0" dirty="0">
              <a:solidFill>
                <a:sysClr val="windowText" lastClr="000000"/>
              </a:solidFill>
              <a:latin typeface="微软雅黑" panose="020B0503020204020204" charset="-122"/>
              <a:ea typeface="微软雅黑" panose="020B0503020204020204" charset="-122"/>
            </a:endParaRPr>
          </a:p>
        </p:txBody>
      </p:sp>
      <p:sp>
        <p:nvSpPr>
          <p:cNvPr id="54" name="Freeform 40"/>
          <p:cNvSpPr/>
          <p:nvPr/>
        </p:nvSpPr>
        <p:spPr bwMode="auto">
          <a:xfrm>
            <a:off x="6461716" y="4122852"/>
            <a:ext cx="615554" cy="627649"/>
          </a:xfrm>
          <a:custGeom>
            <a:avLst/>
            <a:gdLst>
              <a:gd name="T0" fmla="*/ 103 w 103"/>
              <a:gd name="T1" fmla="*/ 105 h 105"/>
              <a:gd name="T2" fmla="*/ 93 w 103"/>
              <a:gd name="T3" fmla="*/ 56 h 105"/>
              <a:gd name="T4" fmla="*/ 41 w 103"/>
              <a:gd name="T5" fmla="*/ 3 h 105"/>
              <a:gd name="T6" fmla="*/ 33 w 103"/>
              <a:gd name="T7" fmla="*/ 1 h 105"/>
              <a:gd name="T8" fmla="*/ 2 w 103"/>
              <a:gd name="T9" fmla="*/ 33 h 105"/>
              <a:gd name="T10" fmla="*/ 3 w 103"/>
              <a:gd name="T11" fmla="*/ 41 h 105"/>
              <a:gd name="T12" fmla="*/ 57 w 103"/>
              <a:gd name="T13" fmla="*/ 95 h 105"/>
              <a:gd name="T14" fmla="*/ 103 w 103"/>
              <a:gd name="T15" fmla="*/ 105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105">
                <a:moveTo>
                  <a:pt x="103" y="105"/>
                </a:moveTo>
                <a:cubicBezTo>
                  <a:pt x="93" y="56"/>
                  <a:pt x="93" y="56"/>
                  <a:pt x="93" y="56"/>
                </a:cubicBezTo>
                <a:cubicBezTo>
                  <a:pt x="41" y="3"/>
                  <a:pt x="41" y="3"/>
                  <a:pt x="41" y="3"/>
                </a:cubicBezTo>
                <a:cubicBezTo>
                  <a:pt x="38" y="0"/>
                  <a:pt x="35" y="0"/>
                  <a:pt x="33" y="1"/>
                </a:cubicBezTo>
                <a:cubicBezTo>
                  <a:pt x="2" y="33"/>
                  <a:pt x="2" y="33"/>
                  <a:pt x="2" y="33"/>
                </a:cubicBezTo>
                <a:cubicBezTo>
                  <a:pt x="0" y="34"/>
                  <a:pt x="1" y="38"/>
                  <a:pt x="3" y="41"/>
                </a:cubicBezTo>
                <a:cubicBezTo>
                  <a:pt x="57" y="95"/>
                  <a:pt x="57" y="95"/>
                  <a:pt x="57" y="95"/>
                </a:cubicBezTo>
                <a:lnTo>
                  <a:pt x="103" y="105"/>
                </a:lnTo>
                <a:close/>
              </a:path>
            </a:pathLst>
          </a:custGeom>
          <a:solidFill>
            <a:srgbClr val="0E3A87">
              <a:alpha val="70000"/>
            </a:srgbClr>
          </a:solidFill>
          <a:ln w="10" cap="flat">
            <a:noFill/>
            <a:prstDash val="solid"/>
            <a:miter lim="800000"/>
          </a:ln>
        </p:spPr>
        <p:txBody>
          <a:bodyPr vert="horz" wrap="square" lIns="91400" tIns="45699" rIns="91400" bIns="45699" numCol="1" anchor="t" anchorCtr="0" compatLnSpc="1"/>
          <a:lstStyle/>
          <a:p>
            <a:pPr defTabSz="1218565"/>
            <a:endParaRPr lang="zh-CN" altLang="en-US" sz="2400" kern="0" dirty="0">
              <a:solidFill>
                <a:sysClr val="windowText" lastClr="000000"/>
              </a:solidFill>
              <a:latin typeface="微软雅黑" panose="020B0503020204020204" charset="-122"/>
              <a:ea typeface="微软雅黑" panose="020B0503020204020204" charset="-122"/>
            </a:endParaRPr>
          </a:p>
        </p:txBody>
      </p:sp>
      <p:sp>
        <p:nvSpPr>
          <p:cNvPr id="55" name="Freeform 41"/>
          <p:cNvSpPr/>
          <p:nvPr/>
        </p:nvSpPr>
        <p:spPr bwMode="auto">
          <a:xfrm>
            <a:off x="5135183" y="2773472"/>
            <a:ext cx="615554" cy="626306"/>
          </a:xfrm>
          <a:custGeom>
            <a:avLst/>
            <a:gdLst>
              <a:gd name="T0" fmla="*/ 0 w 103"/>
              <a:gd name="T1" fmla="*/ 0 h 105"/>
              <a:gd name="T2" fmla="*/ 10 w 103"/>
              <a:gd name="T3" fmla="*/ 49 h 105"/>
              <a:gd name="T4" fmla="*/ 62 w 103"/>
              <a:gd name="T5" fmla="*/ 102 h 105"/>
              <a:gd name="T6" fmla="*/ 70 w 103"/>
              <a:gd name="T7" fmla="*/ 104 h 105"/>
              <a:gd name="T8" fmla="*/ 101 w 103"/>
              <a:gd name="T9" fmla="*/ 73 h 105"/>
              <a:gd name="T10" fmla="*/ 100 w 103"/>
              <a:gd name="T11" fmla="*/ 65 h 105"/>
              <a:gd name="T12" fmla="*/ 46 w 103"/>
              <a:gd name="T13" fmla="*/ 10 h 105"/>
              <a:gd name="T14" fmla="*/ 0 w 103"/>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105">
                <a:moveTo>
                  <a:pt x="0" y="0"/>
                </a:moveTo>
                <a:cubicBezTo>
                  <a:pt x="10" y="49"/>
                  <a:pt x="10" y="49"/>
                  <a:pt x="10" y="49"/>
                </a:cubicBezTo>
                <a:cubicBezTo>
                  <a:pt x="62" y="102"/>
                  <a:pt x="62" y="102"/>
                  <a:pt x="62" y="102"/>
                </a:cubicBezTo>
                <a:cubicBezTo>
                  <a:pt x="64" y="105"/>
                  <a:pt x="68" y="105"/>
                  <a:pt x="70" y="104"/>
                </a:cubicBezTo>
                <a:cubicBezTo>
                  <a:pt x="101" y="73"/>
                  <a:pt x="101" y="73"/>
                  <a:pt x="101" y="73"/>
                </a:cubicBezTo>
                <a:cubicBezTo>
                  <a:pt x="103" y="71"/>
                  <a:pt x="103" y="68"/>
                  <a:pt x="100" y="65"/>
                </a:cubicBezTo>
                <a:cubicBezTo>
                  <a:pt x="46" y="10"/>
                  <a:pt x="46" y="10"/>
                  <a:pt x="46" y="10"/>
                </a:cubicBezTo>
                <a:lnTo>
                  <a:pt x="0" y="0"/>
                </a:lnTo>
                <a:close/>
              </a:path>
            </a:pathLst>
          </a:custGeom>
          <a:solidFill>
            <a:srgbClr val="0E3A87">
              <a:alpha val="70000"/>
            </a:srgbClr>
          </a:solidFill>
          <a:ln w="10" cap="flat">
            <a:noFill/>
            <a:prstDash val="solid"/>
            <a:miter lim="800000"/>
          </a:ln>
        </p:spPr>
        <p:txBody>
          <a:bodyPr vert="horz" wrap="square" lIns="91400" tIns="45699" rIns="91400" bIns="45699" numCol="1" anchor="t" anchorCtr="0" compatLnSpc="1"/>
          <a:lstStyle/>
          <a:p>
            <a:pPr defTabSz="1218565"/>
            <a:endParaRPr lang="zh-CN" altLang="en-US" sz="2400" kern="0" dirty="0">
              <a:solidFill>
                <a:sysClr val="windowText" lastClr="000000"/>
              </a:solidFill>
              <a:latin typeface="微软雅黑" panose="020B0503020204020204" charset="-122"/>
              <a:ea typeface="微软雅黑" panose="020B0503020204020204" charset="-122"/>
            </a:endParaRPr>
          </a:p>
        </p:txBody>
      </p:sp>
      <p:sp>
        <p:nvSpPr>
          <p:cNvPr id="64" name="TextBox 104"/>
          <p:cNvSpPr txBox="1"/>
          <p:nvPr/>
        </p:nvSpPr>
        <p:spPr>
          <a:xfrm>
            <a:off x="8061960" y="2210435"/>
            <a:ext cx="3059430" cy="712470"/>
          </a:xfrm>
          <a:prstGeom prst="rect">
            <a:avLst/>
          </a:prstGeom>
          <a:noFill/>
        </p:spPr>
        <p:txBody>
          <a:bodyPr wrap="square" lIns="0" tIns="0" rIns="0" bIns="0" rtlCol="0">
            <a:spAutoFit/>
          </a:bodyPr>
          <a:lstStyle/>
          <a:p>
            <a:pPr algn="l">
              <a:lnSpc>
                <a:spcPct val="130000"/>
              </a:lnSpc>
            </a:pPr>
            <a:r>
              <a:rPr lang="zh-CN" altLang="en-US" sz="1200" dirty="0">
                <a:solidFill>
                  <a:schemeClr val="tx1">
                    <a:lumMod val="65000"/>
                    <a:lumOff val="35000"/>
                  </a:schemeClr>
                </a:solidFill>
                <a:latin typeface="微软雅黑" panose="020B0503020204020204" charset="-122"/>
                <a:ea typeface="微软雅黑" panose="020B0503020204020204" charset="-122"/>
                <a:sym typeface="+mn-ea"/>
              </a:rPr>
              <a:t>If they throw stones at you, don’t throw back, use them to build your own foundation instead.</a:t>
            </a:r>
            <a:endParaRPr lang="zh-CN" altLang="en-US" sz="1200" dirty="0">
              <a:solidFill>
                <a:schemeClr val="tx1">
                  <a:lumMod val="65000"/>
                  <a:lumOff val="35000"/>
                </a:schemeClr>
              </a:solidFill>
              <a:latin typeface="微软雅黑" panose="020B0503020204020204" charset="-122"/>
              <a:ea typeface="微软雅黑" panose="020B0503020204020204" charset="-122"/>
              <a:cs typeface="Arial" panose="020B0604020202020204" pitchFamily="34" charset="0"/>
              <a:sym typeface="+mn-ea"/>
            </a:endParaRPr>
          </a:p>
        </p:txBody>
      </p:sp>
      <p:sp>
        <p:nvSpPr>
          <p:cNvPr id="65" name="Text Placeholder 2"/>
          <p:cNvSpPr txBox="1"/>
          <p:nvPr/>
        </p:nvSpPr>
        <p:spPr>
          <a:xfrm>
            <a:off x="7985589" y="1889697"/>
            <a:ext cx="2339837" cy="339273"/>
          </a:xfrm>
          <a:prstGeom prst="rect">
            <a:avLst/>
          </a:prstGeom>
          <a:noFill/>
        </p:spPr>
        <p:txBody>
          <a:bodyPr vert="horz" lIns="91440" tIns="45720" rIns="91440" bIns="45720" rtlCol="0" anchor="ctr">
            <a:no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r>
              <a:rPr lang="zh-CN" altLang="en-US" sz="1600" b="1" dirty="0">
                <a:solidFill>
                  <a:srgbClr val="0E3A87"/>
                </a:solidFill>
                <a:latin typeface="微软雅黑" panose="020B0503020204020204" charset="-122"/>
                <a:ea typeface="微软雅黑" panose="020B0503020204020204" charset="-122"/>
                <a:sym typeface="+mn-ea"/>
              </a:rPr>
              <a:t>单击此处输入标题</a:t>
            </a:r>
          </a:p>
        </p:txBody>
      </p:sp>
      <p:sp>
        <p:nvSpPr>
          <p:cNvPr id="8" name="TextBox 104"/>
          <p:cNvSpPr txBox="1"/>
          <p:nvPr/>
        </p:nvSpPr>
        <p:spPr>
          <a:xfrm>
            <a:off x="8497570" y="3640455"/>
            <a:ext cx="3059430" cy="712470"/>
          </a:xfrm>
          <a:prstGeom prst="rect">
            <a:avLst/>
          </a:prstGeom>
          <a:noFill/>
        </p:spPr>
        <p:txBody>
          <a:bodyPr wrap="square" lIns="0" tIns="0" rIns="0" bIns="0" rtlCol="0">
            <a:spAutoFit/>
          </a:bodyPr>
          <a:lstStyle/>
          <a:p>
            <a:pPr algn="l">
              <a:lnSpc>
                <a:spcPct val="130000"/>
              </a:lnSpc>
            </a:pPr>
            <a:r>
              <a:rPr lang="zh-CN" altLang="en-US" sz="1200" dirty="0">
                <a:solidFill>
                  <a:schemeClr val="tx1">
                    <a:lumMod val="65000"/>
                    <a:lumOff val="35000"/>
                  </a:schemeClr>
                </a:solidFill>
                <a:latin typeface="微软雅黑" panose="020B0503020204020204" charset="-122"/>
                <a:ea typeface="微软雅黑" panose="020B0503020204020204" charset="-122"/>
                <a:sym typeface="+mn-ea"/>
              </a:rPr>
              <a:t>If they throw stones at you, don’t throw back, use them to build your own foundation instead.</a:t>
            </a:r>
            <a:endParaRPr lang="zh-CN" altLang="en-US" sz="1200" dirty="0">
              <a:solidFill>
                <a:schemeClr val="tx1">
                  <a:lumMod val="65000"/>
                  <a:lumOff val="35000"/>
                </a:schemeClr>
              </a:solidFill>
              <a:latin typeface="微软雅黑" panose="020B0503020204020204" charset="-122"/>
              <a:ea typeface="微软雅黑" panose="020B0503020204020204" charset="-122"/>
              <a:cs typeface="Arial" panose="020B0604020202020204" pitchFamily="34" charset="0"/>
              <a:sym typeface="+mn-ea"/>
            </a:endParaRPr>
          </a:p>
        </p:txBody>
      </p:sp>
      <p:sp>
        <p:nvSpPr>
          <p:cNvPr id="9" name="Text Placeholder 2"/>
          <p:cNvSpPr txBox="1"/>
          <p:nvPr/>
        </p:nvSpPr>
        <p:spPr>
          <a:xfrm>
            <a:off x="8421199" y="3319717"/>
            <a:ext cx="2339837" cy="339273"/>
          </a:xfrm>
          <a:prstGeom prst="rect">
            <a:avLst/>
          </a:prstGeom>
          <a:noFill/>
        </p:spPr>
        <p:txBody>
          <a:bodyPr vert="horz" lIns="91440" tIns="45720" rIns="91440" bIns="45720" rtlCol="0" anchor="ctr">
            <a:no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r>
              <a:rPr lang="zh-CN" altLang="en-US" sz="1600" b="1" dirty="0">
                <a:solidFill>
                  <a:srgbClr val="0E3A87"/>
                </a:solidFill>
                <a:latin typeface="微软雅黑" panose="020B0503020204020204" charset="-122"/>
                <a:ea typeface="微软雅黑" panose="020B0503020204020204" charset="-122"/>
                <a:sym typeface="+mn-ea"/>
              </a:rPr>
              <a:t>单击此处输入标题</a:t>
            </a:r>
          </a:p>
        </p:txBody>
      </p:sp>
      <p:sp>
        <p:nvSpPr>
          <p:cNvPr id="10" name="TextBox 104"/>
          <p:cNvSpPr txBox="1"/>
          <p:nvPr/>
        </p:nvSpPr>
        <p:spPr>
          <a:xfrm>
            <a:off x="8061960" y="5090160"/>
            <a:ext cx="3059430" cy="712470"/>
          </a:xfrm>
          <a:prstGeom prst="rect">
            <a:avLst/>
          </a:prstGeom>
          <a:noFill/>
        </p:spPr>
        <p:txBody>
          <a:bodyPr wrap="square" lIns="0" tIns="0" rIns="0" bIns="0" rtlCol="0">
            <a:spAutoFit/>
          </a:bodyPr>
          <a:lstStyle/>
          <a:p>
            <a:pPr algn="l">
              <a:lnSpc>
                <a:spcPct val="130000"/>
              </a:lnSpc>
            </a:pPr>
            <a:r>
              <a:rPr lang="zh-CN" altLang="en-US" sz="1200" dirty="0">
                <a:solidFill>
                  <a:schemeClr val="tx1">
                    <a:lumMod val="65000"/>
                    <a:lumOff val="35000"/>
                  </a:schemeClr>
                </a:solidFill>
                <a:latin typeface="微软雅黑" panose="020B0503020204020204" charset="-122"/>
                <a:ea typeface="微软雅黑" panose="020B0503020204020204" charset="-122"/>
                <a:sym typeface="+mn-ea"/>
              </a:rPr>
              <a:t>If they throw stones at you, don’t throw back, use them to build your own foundation instead.</a:t>
            </a:r>
            <a:endParaRPr lang="zh-CN" altLang="en-US" sz="1200" dirty="0">
              <a:solidFill>
                <a:schemeClr val="tx1">
                  <a:lumMod val="65000"/>
                  <a:lumOff val="35000"/>
                </a:schemeClr>
              </a:solidFill>
              <a:latin typeface="微软雅黑" panose="020B0503020204020204" charset="-122"/>
              <a:ea typeface="微软雅黑" panose="020B0503020204020204" charset="-122"/>
              <a:cs typeface="Arial" panose="020B0604020202020204" pitchFamily="34" charset="0"/>
              <a:sym typeface="+mn-ea"/>
            </a:endParaRPr>
          </a:p>
        </p:txBody>
      </p:sp>
      <p:sp>
        <p:nvSpPr>
          <p:cNvPr id="11" name="Text Placeholder 2"/>
          <p:cNvSpPr txBox="1"/>
          <p:nvPr/>
        </p:nvSpPr>
        <p:spPr>
          <a:xfrm>
            <a:off x="7985589" y="4769422"/>
            <a:ext cx="2339837" cy="339273"/>
          </a:xfrm>
          <a:prstGeom prst="rect">
            <a:avLst/>
          </a:prstGeom>
          <a:noFill/>
        </p:spPr>
        <p:txBody>
          <a:bodyPr vert="horz" lIns="91440" tIns="45720" rIns="91440" bIns="45720" rtlCol="0" anchor="ctr">
            <a:no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r>
              <a:rPr lang="zh-CN" altLang="en-US" sz="1600" b="1" dirty="0">
                <a:solidFill>
                  <a:srgbClr val="0E3A87"/>
                </a:solidFill>
                <a:latin typeface="微软雅黑" panose="020B0503020204020204" charset="-122"/>
                <a:ea typeface="微软雅黑" panose="020B0503020204020204" charset="-122"/>
                <a:sym typeface="+mn-ea"/>
              </a:rPr>
              <a:t>单击此处输入标题</a:t>
            </a:r>
          </a:p>
        </p:txBody>
      </p:sp>
      <p:sp>
        <p:nvSpPr>
          <p:cNvPr id="12" name="TextBox 104"/>
          <p:cNvSpPr txBox="1"/>
          <p:nvPr/>
        </p:nvSpPr>
        <p:spPr>
          <a:xfrm>
            <a:off x="1134110" y="2213610"/>
            <a:ext cx="3059430" cy="712470"/>
          </a:xfrm>
          <a:prstGeom prst="rect">
            <a:avLst/>
          </a:prstGeom>
          <a:noFill/>
        </p:spPr>
        <p:txBody>
          <a:bodyPr wrap="square" lIns="0" tIns="0" rIns="0" bIns="0" rtlCol="0">
            <a:spAutoFit/>
          </a:bodyPr>
          <a:lstStyle/>
          <a:p>
            <a:pPr algn="r">
              <a:lnSpc>
                <a:spcPct val="130000"/>
              </a:lnSpc>
            </a:pPr>
            <a:r>
              <a:rPr lang="zh-CN" altLang="en-US" sz="1200" dirty="0">
                <a:solidFill>
                  <a:schemeClr val="tx1">
                    <a:lumMod val="65000"/>
                    <a:lumOff val="35000"/>
                  </a:schemeClr>
                </a:solidFill>
                <a:latin typeface="微软雅黑" panose="020B0503020204020204" charset="-122"/>
                <a:ea typeface="微软雅黑" panose="020B0503020204020204" charset="-122"/>
                <a:sym typeface="+mn-ea"/>
              </a:rPr>
              <a:t>If they throw stones at you, don’t throw back, use them to build your own foundation instead.</a:t>
            </a:r>
            <a:endParaRPr lang="zh-CN" altLang="en-US" sz="1200" dirty="0">
              <a:solidFill>
                <a:schemeClr val="tx1">
                  <a:lumMod val="65000"/>
                  <a:lumOff val="35000"/>
                </a:schemeClr>
              </a:solidFill>
              <a:latin typeface="微软雅黑" panose="020B0503020204020204" charset="-122"/>
              <a:ea typeface="微软雅黑" panose="020B0503020204020204" charset="-122"/>
              <a:cs typeface="Arial" panose="020B0604020202020204" pitchFamily="34" charset="0"/>
              <a:sym typeface="+mn-ea"/>
            </a:endParaRPr>
          </a:p>
        </p:txBody>
      </p:sp>
      <p:sp>
        <p:nvSpPr>
          <p:cNvPr id="13" name="Text Placeholder 2"/>
          <p:cNvSpPr txBox="1"/>
          <p:nvPr/>
        </p:nvSpPr>
        <p:spPr>
          <a:xfrm>
            <a:off x="1853394" y="1889697"/>
            <a:ext cx="2339837" cy="339273"/>
          </a:xfrm>
          <a:prstGeom prst="rect">
            <a:avLst/>
          </a:prstGeom>
          <a:noFill/>
        </p:spPr>
        <p:txBody>
          <a:bodyPr vert="horz" lIns="91440" tIns="45720" rIns="91440" bIns="45720" rtlCol="0" anchor="ctr">
            <a:no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r"/>
            <a:r>
              <a:rPr lang="zh-CN" altLang="en-US" sz="1600" b="1" dirty="0">
                <a:solidFill>
                  <a:srgbClr val="0E3A87"/>
                </a:solidFill>
                <a:latin typeface="微软雅黑" panose="020B0503020204020204" charset="-122"/>
                <a:ea typeface="微软雅黑" panose="020B0503020204020204" charset="-122"/>
                <a:sym typeface="+mn-ea"/>
              </a:rPr>
              <a:t>单击此处输入标题</a:t>
            </a:r>
          </a:p>
        </p:txBody>
      </p:sp>
      <p:sp>
        <p:nvSpPr>
          <p:cNvPr id="14" name="TextBox 104"/>
          <p:cNvSpPr txBox="1"/>
          <p:nvPr/>
        </p:nvSpPr>
        <p:spPr>
          <a:xfrm>
            <a:off x="774700" y="3648075"/>
            <a:ext cx="3059430" cy="712470"/>
          </a:xfrm>
          <a:prstGeom prst="rect">
            <a:avLst/>
          </a:prstGeom>
          <a:noFill/>
        </p:spPr>
        <p:txBody>
          <a:bodyPr wrap="square" lIns="0" tIns="0" rIns="0" bIns="0" rtlCol="0">
            <a:spAutoFit/>
          </a:bodyPr>
          <a:lstStyle/>
          <a:p>
            <a:pPr algn="r">
              <a:lnSpc>
                <a:spcPct val="130000"/>
              </a:lnSpc>
            </a:pPr>
            <a:r>
              <a:rPr lang="zh-CN" altLang="en-US" sz="1200" dirty="0">
                <a:solidFill>
                  <a:schemeClr val="tx1">
                    <a:lumMod val="65000"/>
                    <a:lumOff val="35000"/>
                  </a:schemeClr>
                </a:solidFill>
                <a:latin typeface="微软雅黑" panose="020B0503020204020204" charset="-122"/>
                <a:ea typeface="微软雅黑" panose="020B0503020204020204" charset="-122"/>
                <a:sym typeface="+mn-ea"/>
              </a:rPr>
              <a:t>If they throw stones at you, don’t throw back, use them to build your own foundation instead.</a:t>
            </a:r>
            <a:endParaRPr lang="zh-CN" altLang="en-US" sz="1200" dirty="0">
              <a:solidFill>
                <a:schemeClr val="tx1">
                  <a:lumMod val="65000"/>
                  <a:lumOff val="35000"/>
                </a:schemeClr>
              </a:solidFill>
              <a:latin typeface="微软雅黑" panose="020B0503020204020204" charset="-122"/>
              <a:ea typeface="微软雅黑" panose="020B0503020204020204" charset="-122"/>
              <a:cs typeface="Arial" panose="020B0604020202020204" pitchFamily="34" charset="0"/>
              <a:sym typeface="+mn-ea"/>
            </a:endParaRPr>
          </a:p>
        </p:txBody>
      </p:sp>
      <p:sp>
        <p:nvSpPr>
          <p:cNvPr id="15" name="Text Placeholder 2"/>
          <p:cNvSpPr txBox="1"/>
          <p:nvPr/>
        </p:nvSpPr>
        <p:spPr>
          <a:xfrm>
            <a:off x="1493984" y="3324162"/>
            <a:ext cx="2339837" cy="339273"/>
          </a:xfrm>
          <a:prstGeom prst="rect">
            <a:avLst/>
          </a:prstGeom>
          <a:noFill/>
        </p:spPr>
        <p:txBody>
          <a:bodyPr vert="horz" lIns="91440" tIns="45720" rIns="91440" bIns="45720" rtlCol="0" anchor="ctr">
            <a:no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r"/>
            <a:r>
              <a:rPr lang="zh-CN" altLang="en-US" sz="1600" b="1" dirty="0">
                <a:solidFill>
                  <a:srgbClr val="0E3A87"/>
                </a:solidFill>
                <a:latin typeface="微软雅黑" panose="020B0503020204020204" charset="-122"/>
                <a:ea typeface="微软雅黑" panose="020B0503020204020204" charset="-122"/>
                <a:sym typeface="+mn-ea"/>
              </a:rPr>
              <a:t>单击此处输入标题</a:t>
            </a:r>
          </a:p>
        </p:txBody>
      </p:sp>
      <p:sp>
        <p:nvSpPr>
          <p:cNvPr id="16" name="TextBox 104"/>
          <p:cNvSpPr txBox="1"/>
          <p:nvPr/>
        </p:nvSpPr>
        <p:spPr>
          <a:xfrm>
            <a:off x="1134110" y="5076190"/>
            <a:ext cx="3059430" cy="712470"/>
          </a:xfrm>
          <a:prstGeom prst="rect">
            <a:avLst/>
          </a:prstGeom>
          <a:noFill/>
        </p:spPr>
        <p:txBody>
          <a:bodyPr wrap="square" lIns="0" tIns="0" rIns="0" bIns="0" rtlCol="0">
            <a:spAutoFit/>
          </a:bodyPr>
          <a:lstStyle/>
          <a:p>
            <a:pPr algn="r">
              <a:lnSpc>
                <a:spcPct val="130000"/>
              </a:lnSpc>
            </a:pPr>
            <a:r>
              <a:rPr lang="zh-CN" altLang="en-US" sz="1200" dirty="0">
                <a:solidFill>
                  <a:schemeClr val="tx1">
                    <a:lumMod val="65000"/>
                    <a:lumOff val="35000"/>
                  </a:schemeClr>
                </a:solidFill>
                <a:latin typeface="微软雅黑" panose="020B0503020204020204" charset="-122"/>
                <a:ea typeface="微软雅黑" panose="020B0503020204020204" charset="-122"/>
                <a:sym typeface="+mn-ea"/>
              </a:rPr>
              <a:t>If they throw stones at you, don’t throw back, use them to build your own foundation instead.</a:t>
            </a:r>
            <a:endParaRPr lang="zh-CN" altLang="en-US" sz="1200" dirty="0">
              <a:solidFill>
                <a:schemeClr val="tx1">
                  <a:lumMod val="65000"/>
                  <a:lumOff val="35000"/>
                </a:schemeClr>
              </a:solidFill>
              <a:latin typeface="微软雅黑" panose="020B0503020204020204" charset="-122"/>
              <a:ea typeface="微软雅黑" panose="020B0503020204020204" charset="-122"/>
              <a:cs typeface="Arial" panose="020B0604020202020204" pitchFamily="34" charset="0"/>
              <a:sym typeface="+mn-ea"/>
            </a:endParaRPr>
          </a:p>
        </p:txBody>
      </p:sp>
      <p:sp>
        <p:nvSpPr>
          <p:cNvPr id="17" name="Text Placeholder 2"/>
          <p:cNvSpPr txBox="1"/>
          <p:nvPr/>
        </p:nvSpPr>
        <p:spPr>
          <a:xfrm>
            <a:off x="1853394" y="4752277"/>
            <a:ext cx="2339837" cy="339273"/>
          </a:xfrm>
          <a:prstGeom prst="rect">
            <a:avLst/>
          </a:prstGeom>
          <a:noFill/>
        </p:spPr>
        <p:txBody>
          <a:bodyPr vert="horz" lIns="91440" tIns="45720" rIns="91440" bIns="45720" rtlCol="0" anchor="ctr">
            <a:no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r"/>
            <a:r>
              <a:rPr lang="zh-CN" altLang="en-US" sz="1600" b="1" dirty="0">
                <a:solidFill>
                  <a:srgbClr val="0E3A87"/>
                </a:solidFill>
                <a:latin typeface="微软雅黑" panose="020B0503020204020204" charset="-122"/>
                <a:ea typeface="微软雅黑" panose="020B0503020204020204" charset="-122"/>
                <a:sym typeface="+mn-ea"/>
              </a:rPr>
              <a:t>单击此处输入标题</a:t>
            </a: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Click="0" advTm="1000">
        <p15:prstTrans prst="pageCurlDouble"/>
      </p:transition>
    </mc:Choice>
    <mc:Fallback>
      <p:transition spd="slow" advClick="0"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wipe(left)">
                                      <p:cBhvr>
                                        <p:cTn id="13" dur="500"/>
                                        <p:tgtEl>
                                          <p:spTgt spid="3"/>
                                        </p:tgtEl>
                                      </p:cBhvr>
                                    </p:animEffect>
                                  </p:childTnLst>
                                </p:cTn>
                              </p:par>
                            </p:childTnLst>
                          </p:cTn>
                        </p:par>
                        <p:par>
                          <p:cTn id="14" fill="hold">
                            <p:stCondLst>
                              <p:cond delay="1000"/>
                            </p:stCondLst>
                            <p:childTnLst>
                              <p:par>
                                <p:cTn id="15" presetID="53" presetClass="entr" presetSubtype="16" fill="hold" nodeType="after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p:cTn id="17" dur="500" fill="hold"/>
                                        <p:tgtEl>
                                          <p:spTgt spid="2"/>
                                        </p:tgtEl>
                                        <p:attrNameLst>
                                          <p:attrName>ppt_w</p:attrName>
                                        </p:attrNameLst>
                                      </p:cBhvr>
                                      <p:tavLst>
                                        <p:tav tm="0">
                                          <p:val>
                                            <p:fltVal val="0"/>
                                          </p:val>
                                        </p:tav>
                                        <p:tav tm="100000">
                                          <p:val>
                                            <p:strVal val="#ppt_w"/>
                                          </p:val>
                                        </p:tav>
                                      </p:tavLst>
                                    </p:anim>
                                    <p:anim calcmode="lin" valueType="num">
                                      <p:cBhvr>
                                        <p:cTn id="18" dur="500" fill="hold"/>
                                        <p:tgtEl>
                                          <p:spTgt spid="2"/>
                                        </p:tgtEl>
                                        <p:attrNameLst>
                                          <p:attrName>ppt_h</p:attrName>
                                        </p:attrNameLst>
                                      </p:cBhvr>
                                      <p:tavLst>
                                        <p:tav tm="0">
                                          <p:val>
                                            <p:fltVal val="0"/>
                                          </p:val>
                                        </p:tav>
                                        <p:tav tm="100000">
                                          <p:val>
                                            <p:strVal val="#ppt_h"/>
                                          </p:val>
                                        </p:tav>
                                      </p:tavLst>
                                    </p:anim>
                                    <p:animEffect transition="in" filter="fade">
                                      <p:cBhvr>
                                        <p:cTn id="19" dur="500"/>
                                        <p:tgtEl>
                                          <p:spTgt spid="2"/>
                                        </p:tgtEl>
                                      </p:cBhvr>
                                    </p:animEffect>
                                  </p:childTnLst>
                                </p:cTn>
                              </p:par>
                            </p:childTnLst>
                          </p:cTn>
                        </p:par>
                        <p:par>
                          <p:cTn id="20" fill="hold">
                            <p:stCondLst>
                              <p:cond delay="1500"/>
                            </p:stCondLst>
                            <p:childTnLst>
                              <p:par>
                                <p:cTn id="21" presetID="22" presetClass="entr" presetSubtype="4" fill="hold" grpId="0" nodeType="afterEffect">
                                  <p:stCondLst>
                                    <p:cond delay="0"/>
                                  </p:stCondLst>
                                  <p:childTnLst>
                                    <p:set>
                                      <p:cBhvr>
                                        <p:cTn id="22" dur="1" fill="hold">
                                          <p:stCondLst>
                                            <p:cond delay="0"/>
                                          </p:stCondLst>
                                        </p:cTn>
                                        <p:tgtEl>
                                          <p:spTgt spid="50"/>
                                        </p:tgtEl>
                                        <p:attrNameLst>
                                          <p:attrName>style.visibility</p:attrName>
                                        </p:attrNameLst>
                                      </p:cBhvr>
                                      <p:to>
                                        <p:strVal val="visible"/>
                                      </p:to>
                                    </p:set>
                                    <p:animEffect transition="in" filter="wipe(down)">
                                      <p:cBhvr>
                                        <p:cTn id="23" dur="500"/>
                                        <p:tgtEl>
                                          <p:spTgt spid="50"/>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52"/>
                                        </p:tgtEl>
                                        <p:attrNameLst>
                                          <p:attrName>style.visibility</p:attrName>
                                        </p:attrNameLst>
                                      </p:cBhvr>
                                      <p:to>
                                        <p:strVal val="visible"/>
                                      </p:to>
                                    </p:set>
                                    <p:animEffect transition="in" filter="wipe(left)">
                                      <p:cBhvr>
                                        <p:cTn id="26" dur="500"/>
                                        <p:tgtEl>
                                          <p:spTgt spid="52"/>
                                        </p:tgtEl>
                                      </p:cBhvr>
                                    </p:animEffect>
                                  </p:childTnLst>
                                </p:cTn>
                              </p:par>
                              <p:par>
                                <p:cTn id="27" presetID="22" presetClass="entr" presetSubtype="8" fill="hold" grpId="0" nodeType="withEffect">
                                  <p:stCondLst>
                                    <p:cond delay="0"/>
                                  </p:stCondLst>
                                  <p:childTnLst>
                                    <p:set>
                                      <p:cBhvr>
                                        <p:cTn id="28" dur="1" fill="hold">
                                          <p:stCondLst>
                                            <p:cond delay="0"/>
                                          </p:stCondLst>
                                        </p:cTn>
                                        <p:tgtEl>
                                          <p:spTgt spid="48"/>
                                        </p:tgtEl>
                                        <p:attrNameLst>
                                          <p:attrName>style.visibility</p:attrName>
                                        </p:attrNameLst>
                                      </p:cBhvr>
                                      <p:to>
                                        <p:strVal val="visible"/>
                                      </p:to>
                                    </p:set>
                                    <p:animEffect transition="in" filter="wipe(left)">
                                      <p:cBhvr>
                                        <p:cTn id="29" dur="500"/>
                                        <p:tgtEl>
                                          <p:spTgt spid="48"/>
                                        </p:tgtEl>
                                      </p:cBhvr>
                                    </p:animEffect>
                                  </p:childTnLst>
                                </p:cTn>
                              </p:par>
                              <p:par>
                                <p:cTn id="30" presetID="22" presetClass="entr" presetSubtype="8" fill="hold" grpId="0" nodeType="withEffect">
                                  <p:stCondLst>
                                    <p:cond delay="0"/>
                                  </p:stCondLst>
                                  <p:childTnLst>
                                    <p:set>
                                      <p:cBhvr>
                                        <p:cTn id="31" dur="1" fill="hold">
                                          <p:stCondLst>
                                            <p:cond delay="0"/>
                                          </p:stCondLst>
                                        </p:cTn>
                                        <p:tgtEl>
                                          <p:spTgt spid="54"/>
                                        </p:tgtEl>
                                        <p:attrNameLst>
                                          <p:attrName>style.visibility</p:attrName>
                                        </p:attrNameLst>
                                      </p:cBhvr>
                                      <p:to>
                                        <p:strVal val="visible"/>
                                      </p:to>
                                    </p:set>
                                    <p:animEffect transition="in" filter="wipe(left)">
                                      <p:cBhvr>
                                        <p:cTn id="32" dur="500"/>
                                        <p:tgtEl>
                                          <p:spTgt spid="54"/>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51"/>
                                        </p:tgtEl>
                                        <p:attrNameLst>
                                          <p:attrName>style.visibility</p:attrName>
                                        </p:attrNameLst>
                                      </p:cBhvr>
                                      <p:to>
                                        <p:strVal val="visible"/>
                                      </p:to>
                                    </p:set>
                                    <p:animEffect transition="in" filter="wipe(up)">
                                      <p:cBhvr>
                                        <p:cTn id="35" dur="500"/>
                                        <p:tgtEl>
                                          <p:spTgt spid="51"/>
                                        </p:tgtEl>
                                      </p:cBhvr>
                                    </p:animEffect>
                                  </p:childTnLst>
                                </p:cTn>
                              </p:par>
                              <p:par>
                                <p:cTn id="36" presetID="22" presetClass="entr" presetSubtype="2" fill="hold" grpId="0" nodeType="withEffect">
                                  <p:stCondLst>
                                    <p:cond delay="0"/>
                                  </p:stCondLst>
                                  <p:childTnLst>
                                    <p:set>
                                      <p:cBhvr>
                                        <p:cTn id="37" dur="1" fill="hold">
                                          <p:stCondLst>
                                            <p:cond delay="0"/>
                                          </p:stCondLst>
                                        </p:cTn>
                                        <p:tgtEl>
                                          <p:spTgt spid="53"/>
                                        </p:tgtEl>
                                        <p:attrNameLst>
                                          <p:attrName>style.visibility</p:attrName>
                                        </p:attrNameLst>
                                      </p:cBhvr>
                                      <p:to>
                                        <p:strVal val="visible"/>
                                      </p:to>
                                    </p:set>
                                    <p:animEffect transition="in" filter="wipe(right)">
                                      <p:cBhvr>
                                        <p:cTn id="38" dur="500"/>
                                        <p:tgtEl>
                                          <p:spTgt spid="53"/>
                                        </p:tgtEl>
                                      </p:cBhvr>
                                    </p:animEffect>
                                  </p:childTnLst>
                                </p:cTn>
                              </p:par>
                              <p:par>
                                <p:cTn id="39" presetID="22" presetClass="entr" presetSubtype="2" fill="hold" grpId="0" nodeType="withEffect">
                                  <p:stCondLst>
                                    <p:cond delay="0"/>
                                  </p:stCondLst>
                                  <p:childTnLst>
                                    <p:set>
                                      <p:cBhvr>
                                        <p:cTn id="40" dur="1" fill="hold">
                                          <p:stCondLst>
                                            <p:cond delay="0"/>
                                          </p:stCondLst>
                                        </p:cTn>
                                        <p:tgtEl>
                                          <p:spTgt spid="49"/>
                                        </p:tgtEl>
                                        <p:attrNameLst>
                                          <p:attrName>style.visibility</p:attrName>
                                        </p:attrNameLst>
                                      </p:cBhvr>
                                      <p:to>
                                        <p:strVal val="visible"/>
                                      </p:to>
                                    </p:set>
                                    <p:animEffect transition="in" filter="wipe(right)">
                                      <p:cBhvr>
                                        <p:cTn id="41" dur="500"/>
                                        <p:tgtEl>
                                          <p:spTgt spid="49"/>
                                        </p:tgtEl>
                                      </p:cBhvr>
                                    </p:animEffect>
                                  </p:childTnLst>
                                </p:cTn>
                              </p:par>
                              <p:par>
                                <p:cTn id="42" presetID="22" presetClass="entr" presetSubtype="2" fill="hold" grpId="0" nodeType="withEffect">
                                  <p:stCondLst>
                                    <p:cond delay="0"/>
                                  </p:stCondLst>
                                  <p:childTnLst>
                                    <p:set>
                                      <p:cBhvr>
                                        <p:cTn id="43" dur="1" fill="hold">
                                          <p:stCondLst>
                                            <p:cond delay="0"/>
                                          </p:stCondLst>
                                        </p:cTn>
                                        <p:tgtEl>
                                          <p:spTgt spid="55"/>
                                        </p:tgtEl>
                                        <p:attrNameLst>
                                          <p:attrName>style.visibility</p:attrName>
                                        </p:attrNameLst>
                                      </p:cBhvr>
                                      <p:to>
                                        <p:strVal val="visible"/>
                                      </p:to>
                                    </p:set>
                                    <p:animEffect transition="in" filter="wipe(right)">
                                      <p:cBhvr>
                                        <p:cTn id="44" dur="500"/>
                                        <p:tgtEl>
                                          <p:spTgt spid="55"/>
                                        </p:tgtEl>
                                      </p:cBhvr>
                                    </p:animEffect>
                                  </p:childTnLst>
                                </p:cTn>
                              </p:par>
                            </p:childTnLst>
                          </p:cTn>
                        </p:par>
                        <p:par>
                          <p:cTn id="45" fill="hold">
                            <p:stCondLst>
                              <p:cond delay="2000"/>
                            </p:stCondLst>
                            <p:childTnLst>
                              <p:par>
                                <p:cTn id="46" presetID="53" presetClass="entr" presetSubtype="16" fill="hold" nodeType="afterEffect">
                                  <p:stCondLst>
                                    <p:cond delay="0"/>
                                  </p:stCondLst>
                                  <p:childTnLst>
                                    <p:set>
                                      <p:cBhvr>
                                        <p:cTn id="47" dur="1" fill="hold">
                                          <p:stCondLst>
                                            <p:cond delay="0"/>
                                          </p:stCondLst>
                                        </p:cTn>
                                        <p:tgtEl>
                                          <p:spTgt spid="7"/>
                                        </p:tgtEl>
                                        <p:attrNameLst>
                                          <p:attrName>style.visibility</p:attrName>
                                        </p:attrNameLst>
                                      </p:cBhvr>
                                      <p:to>
                                        <p:strVal val="visible"/>
                                      </p:to>
                                    </p:set>
                                    <p:anim calcmode="lin" valueType="num">
                                      <p:cBhvr>
                                        <p:cTn id="48" dur="500" fill="hold"/>
                                        <p:tgtEl>
                                          <p:spTgt spid="7"/>
                                        </p:tgtEl>
                                        <p:attrNameLst>
                                          <p:attrName>ppt_w</p:attrName>
                                        </p:attrNameLst>
                                      </p:cBhvr>
                                      <p:tavLst>
                                        <p:tav tm="0">
                                          <p:val>
                                            <p:fltVal val="0"/>
                                          </p:val>
                                        </p:tav>
                                        <p:tav tm="100000">
                                          <p:val>
                                            <p:strVal val="#ppt_w"/>
                                          </p:val>
                                        </p:tav>
                                      </p:tavLst>
                                    </p:anim>
                                    <p:anim calcmode="lin" valueType="num">
                                      <p:cBhvr>
                                        <p:cTn id="49" dur="500" fill="hold"/>
                                        <p:tgtEl>
                                          <p:spTgt spid="7"/>
                                        </p:tgtEl>
                                        <p:attrNameLst>
                                          <p:attrName>ppt_h</p:attrName>
                                        </p:attrNameLst>
                                      </p:cBhvr>
                                      <p:tavLst>
                                        <p:tav tm="0">
                                          <p:val>
                                            <p:fltVal val="0"/>
                                          </p:val>
                                        </p:tav>
                                        <p:tav tm="100000">
                                          <p:val>
                                            <p:strVal val="#ppt_h"/>
                                          </p:val>
                                        </p:tav>
                                      </p:tavLst>
                                    </p:anim>
                                    <p:animEffect transition="in" filter="fade">
                                      <p:cBhvr>
                                        <p:cTn id="50" dur="500"/>
                                        <p:tgtEl>
                                          <p:spTgt spid="7"/>
                                        </p:tgtEl>
                                      </p:cBhvr>
                                    </p:animEffect>
                                  </p:childTnLst>
                                </p:cTn>
                              </p:par>
                              <p:par>
                                <p:cTn id="51" presetID="53" presetClass="entr" presetSubtype="16" fill="hold" nodeType="withEffect">
                                  <p:stCondLst>
                                    <p:cond delay="0"/>
                                  </p:stCondLst>
                                  <p:childTnLst>
                                    <p:set>
                                      <p:cBhvr>
                                        <p:cTn id="52" dur="1" fill="hold">
                                          <p:stCondLst>
                                            <p:cond delay="0"/>
                                          </p:stCondLst>
                                        </p:cTn>
                                        <p:tgtEl>
                                          <p:spTgt spid="4"/>
                                        </p:tgtEl>
                                        <p:attrNameLst>
                                          <p:attrName>style.visibility</p:attrName>
                                        </p:attrNameLst>
                                      </p:cBhvr>
                                      <p:to>
                                        <p:strVal val="visible"/>
                                      </p:to>
                                    </p:set>
                                    <p:anim calcmode="lin" valueType="num">
                                      <p:cBhvr>
                                        <p:cTn id="53" dur="500" fill="hold"/>
                                        <p:tgtEl>
                                          <p:spTgt spid="4"/>
                                        </p:tgtEl>
                                        <p:attrNameLst>
                                          <p:attrName>ppt_w</p:attrName>
                                        </p:attrNameLst>
                                      </p:cBhvr>
                                      <p:tavLst>
                                        <p:tav tm="0">
                                          <p:val>
                                            <p:fltVal val="0"/>
                                          </p:val>
                                        </p:tav>
                                        <p:tav tm="100000">
                                          <p:val>
                                            <p:strVal val="#ppt_w"/>
                                          </p:val>
                                        </p:tav>
                                      </p:tavLst>
                                    </p:anim>
                                    <p:anim calcmode="lin" valueType="num">
                                      <p:cBhvr>
                                        <p:cTn id="54" dur="500" fill="hold"/>
                                        <p:tgtEl>
                                          <p:spTgt spid="4"/>
                                        </p:tgtEl>
                                        <p:attrNameLst>
                                          <p:attrName>ppt_h</p:attrName>
                                        </p:attrNameLst>
                                      </p:cBhvr>
                                      <p:tavLst>
                                        <p:tav tm="0">
                                          <p:val>
                                            <p:fltVal val="0"/>
                                          </p:val>
                                        </p:tav>
                                        <p:tav tm="100000">
                                          <p:val>
                                            <p:strVal val="#ppt_h"/>
                                          </p:val>
                                        </p:tav>
                                      </p:tavLst>
                                    </p:anim>
                                    <p:animEffect transition="in" filter="fade">
                                      <p:cBhvr>
                                        <p:cTn id="55" dur="500"/>
                                        <p:tgtEl>
                                          <p:spTgt spid="4"/>
                                        </p:tgtEl>
                                      </p:cBhvr>
                                    </p:animEffect>
                                  </p:childTnLst>
                                </p:cTn>
                              </p:par>
                              <p:par>
                                <p:cTn id="56" presetID="53" presetClass="entr" presetSubtype="16" fill="hold" nodeType="withEffect">
                                  <p:stCondLst>
                                    <p:cond delay="0"/>
                                  </p:stCondLst>
                                  <p:childTnLst>
                                    <p:set>
                                      <p:cBhvr>
                                        <p:cTn id="57" dur="1" fill="hold">
                                          <p:stCondLst>
                                            <p:cond delay="0"/>
                                          </p:stCondLst>
                                        </p:cTn>
                                        <p:tgtEl>
                                          <p:spTgt spid="6"/>
                                        </p:tgtEl>
                                        <p:attrNameLst>
                                          <p:attrName>style.visibility</p:attrName>
                                        </p:attrNameLst>
                                      </p:cBhvr>
                                      <p:to>
                                        <p:strVal val="visible"/>
                                      </p:to>
                                    </p:set>
                                    <p:anim calcmode="lin" valueType="num">
                                      <p:cBhvr>
                                        <p:cTn id="58" dur="500" fill="hold"/>
                                        <p:tgtEl>
                                          <p:spTgt spid="6"/>
                                        </p:tgtEl>
                                        <p:attrNameLst>
                                          <p:attrName>ppt_w</p:attrName>
                                        </p:attrNameLst>
                                      </p:cBhvr>
                                      <p:tavLst>
                                        <p:tav tm="0">
                                          <p:val>
                                            <p:fltVal val="0"/>
                                          </p:val>
                                        </p:tav>
                                        <p:tav tm="100000">
                                          <p:val>
                                            <p:strVal val="#ppt_w"/>
                                          </p:val>
                                        </p:tav>
                                      </p:tavLst>
                                    </p:anim>
                                    <p:anim calcmode="lin" valueType="num">
                                      <p:cBhvr>
                                        <p:cTn id="59" dur="500" fill="hold"/>
                                        <p:tgtEl>
                                          <p:spTgt spid="6"/>
                                        </p:tgtEl>
                                        <p:attrNameLst>
                                          <p:attrName>ppt_h</p:attrName>
                                        </p:attrNameLst>
                                      </p:cBhvr>
                                      <p:tavLst>
                                        <p:tav tm="0">
                                          <p:val>
                                            <p:fltVal val="0"/>
                                          </p:val>
                                        </p:tav>
                                        <p:tav tm="100000">
                                          <p:val>
                                            <p:strVal val="#ppt_h"/>
                                          </p:val>
                                        </p:tav>
                                      </p:tavLst>
                                    </p:anim>
                                    <p:animEffect transition="in" filter="fade">
                                      <p:cBhvr>
                                        <p:cTn id="60" dur="500"/>
                                        <p:tgtEl>
                                          <p:spTgt spid="6"/>
                                        </p:tgtEl>
                                      </p:cBhvr>
                                    </p:animEffect>
                                  </p:childTnLst>
                                </p:cTn>
                              </p:par>
                              <p:par>
                                <p:cTn id="61" presetID="53" presetClass="entr" presetSubtype="16" fill="hold" grpId="0" nodeType="withEffect">
                                  <p:stCondLst>
                                    <p:cond delay="0"/>
                                  </p:stCondLst>
                                  <p:childTnLst>
                                    <p:set>
                                      <p:cBhvr>
                                        <p:cTn id="62" dur="1" fill="hold">
                                          <p:stCondLst>
                                            <p:cond delay="0"/>
                                          </p:stCondLst>
                                        </p:cTn>
                                        <p:tgtEl>
                                          <p:spTgt spid="23"/>
                                        </p:tgtEl>
                                        <p:attrNameLst>
                                          <p:attrName>style.visibility</p:attrName>
                                        </p:attrNameLst>
                                      </p:cBhvr>
                                      <p:to>
                                        <p:strVal val="visible"/>
                                      </p:to>
                                    </p:set>
                                    <p:anim calcmode="lin" valueType="num">
                                      <p:cBhvr>
                                        <p:cTn id="63" dur="500" fill="hold"/>
                                        <p:tgtEl>
                                          <p:spTgt spid="23"/>
                                        </p:tgtEl>
                                        <p:attrNameLst>
                                          <p:attrName>ppt_w</p:attrName>
                                        </p:attrNameLst>
                                      </p:cBhvr>
                                      <p:tavLst>
                                        <p:tav tm="0">
                                          <p:val>
                                            <p:fltVal val="0"/>
                                          </p:val>
                                        </p:tav>
                                        <p:tav tm="100000">
                                          <p:val>
                                            <p:strVal val="#ppt_w"/>
                                          </p:val>
                                        </p:tav>
                                      </p:tavLst>
                                    </p:anim>
                                    <p:anim calcmode="lin" valueType="num">
                                      <p:cBhvr>
                                        <p:cTn id="64" dur="500" fill="hold"/>
                                        <p:tgtEl>
                                          <p:spTgt spid="23"/>
                                        </p:tgtEl>
                                        <p:attrNameLst>
                                          <p:attrName>ppt_h</p:attrName>
                                        </p:attrNameLst>
                                      </p:cBhvr>
                                      <p:tavLst>
                                        <p:tav tm="0">
                                          <p:val>
                                            <p:fltVal val="0"/>
                                          </p:val>
                                        </p:tav>
                                        <p:tav tm="100000">
                                          <p:val>
                                            <p:strVal val="#ppt_h"/>
                                          </p:val>
                                        </p:tav>
                                      </p:tavLst>
                                    </p:anim>
                                    <p:animEffect transition="in" filter="fade">
                                      <p:cBhvr>
                                        <p:cTn id="65" dur="500"/>
                                        <p:tgtEl>
                                          <p:spTgt spid="23"/>
                                        </p:tgtEl>
                                      </p:cBhvr>
                                    </p:animEffect>
                                  </p:childTnLst>
                                </p:cTn>
                              </p:par>
                              <p:par>
                                <p:cTn id="66" presetID="53" presetClass="entr" presetSubtype="16" fill="hold" grpId="0" nodeType="withEffect">
                                  <p:stCondLst>
                                    <p:cond delay="0"/>
                                  </p:stCondLst>
                                  <p:childTnLst>
                                    <p:set>
                                      <p:cBhvr>
                                        <p:cTn id="67" dur="1" fill="hold">
                                          <p:stCondLst>
                                            <p:cond delay="0"/>
                                          </p:stCondLst>
                                        </p:cTn>
                                        <p:tgtEl>
                                          <p:spTgt spid="22"/>
                                        </p:tgtEl>
                                        <p:attrNameLst>
                                          <p:attrName>style.visibility</p:attrName>
                                        </p:attrNameLst>
                                      </p:cBhvr>
                                      <p:to>
                                        <p:strVal val="visible"/>
                                      </p:to>
                                    </p:set>
                                    <p:anim calcmode="lin" valueType="num">
                                      <p:cBhvr>
                                        <p:cTn id="68" dur="500" fill="hold"/>
                                        <p:tgtEl>
                                          <p:spTgt spid="22"/>
                                        </p:tgtEl>
                                        <p:attrNameLst>
                                          <p:attrName>ppt_w</p:attrName>
                                        </p:attrNameLst>
                                      </p:cBhvr>
                                      <p:tavLst>
                                        <p:tav tm="0">
                                          <p:val>
                                            <p:fltVal val="0"/>
                                          </p:val>
                                        </p:tav>
                                        <p:tav tm="100000">
                                          <p:val>
                                            <p:strVal val="#ppt_w"/>
                                          </p:val>
                                        </p:tav>
                                      </p:tavLst>
                                    </p:anim>
                                    <p:anim calcmode="lin" valueType="num">
                                      <p:cBhvr>
                                        <p:cTn id="69" dur="500" fill="hold"/>
                                        <p:tgtEl>
                                          <p:spTgt spid="22"/>
                                        </p:tgtEl>
                                        <p:attrNameLst>
                                          <p:attrName>ppt_h</p:attrName>
                                        </p:attrNameLst>
                                      </p:cBhvr>
                                      <p:tavLst>
                                        <p:tav tm="0">
                                          <p:val>
                                            <p:fltVal val="0"/>
                                          </p:val>
                                        </p:tav>
                                        <p:tav tm="100000">
                                          <p:val>
                                            <p:strVal val="#ppt_h"/>
                                          </p:val>
                                        </p:tav>
                                      </p:tavLst>
                                    </p:anim>
                                    <p:animEffect transition="in" filter="fade">
                                      <p:cBhvr>
                                        <p:cTn id="70" dur="500"/>
                                        <p:tgtEl>
                                          <p:spTgt spid="22"/>
                                        </p:tgtEl>
                                      </p:cBhvr>
                                    </p:animEffect>
                                  </p:childTnLst>
                                </p:cTn>
                              </p:par>
                              <p:par>
                                <p:cTn id="71" presetID="53" presetClass="entr" presetSubtype="16" fill="hold" grpId="0" nodeType="withEffect">
                                  <p:stCondLst>
                                    <p:cond delay="0"/>
                                  </p:stCondLst>
                                  <p:childTnLst>
                                    <p:set>
                                      <p:cBhvr>
                                        <p:cTn id="72" dur="1" fill="hold">
                                          <p:stCondLst>
                                            <p:cond delay="0"/>
                                          </p:stCondLst>
                                        </p:cTn>
                                        <p:tgtEl>
                                          <p:spTgt spid="21"/>
                                        </p:tgtEl>
                                        <p:attrNameLst>
                                          <p:attrName>style.visibility</p:attrName>
                                        </p:attrNameLst>
                                      </p:cBhvr>
                                      <p:to>
                                        <p:strVal val="visible"/>
                                      </p:to>
                                    </p:set>
                                    <p:anim calcmode="lin" valueType="num">
                                      <p:cBhvr>
                                        <p:cTn id="73" dur="500" fill="hold"/>
                                        <p:tgtEl>
                                          <p:spTgt spid="21"/>
                                        </p:tgtEl>
                                        <p:attrNameLst>
                                          <p:attrName>ppt_w</p:attrName>
                                        </p:attrNameLst>
                                      </p:cBhvr>
                                      <p:tavLst>
                                        <p:tav tm="0">
                                          <p:val>
                                            <p:fltVal val="0"/>
                                          </p:val>
                                        </p:tav>
                                        <p:tav tm="100000">
                                          <p:val>
                                            <p:strVal val="#ppt_w"/>
                                          </p:val>
                                        </p:tav>
                                      </p:tavLst>
                                    </p:anim>
                                    <p:anim calcmode="lin" valueType="num">
                                      <p:cBhvr>
                                        <p:cTn id="74" dur="500" fill="hold"/>
                                        <p:tgtEl>
                                          <p:spTgt spid="21"/>
                                        </p:tgtEl>
                                        <p:attrNameLst>
                                          <p:attrName>ppt_h</p:attrName>
                                        </p:attrNameLst>
                                      </p:cBhvr>
                                      <p:tavLst>
                                        <p:tav tm="0">
                                          <p:val>
                                            <p:fltVal val="0"/>
                                          </p:val>
                                        </p:tav>
                                        <p:tav tm="100000">
                                          <p:val>
                                            <p:strVal val="#ppt_h"/>
                                          </p:val>
                                        </p:tav>
                                      </p:tavLst>
                                    </p:anim>
                                    <p:animEffect transition="in" filter="fade">
                                      <p:cBhvr>
                                        <p:cTn id="75" dur="500"/>
                                        <p:tgtEl>
                                          <p:spTgt spid="21"/>
                                        </p:tgtEl>
                                      </p:cBhvr>
                                    </p:animEffect>
                                  </p:childTnLst>
                                </p:cTn>
                              </p:par>
                              <p:par>
                                <p:cTn id="76" presetID="53" presetClass="entr" presetSubtype="16" fill="hold" grpId="0" nodeType="withEffect">
                                  <p:stCondLst>
                                    <p:cond delay="0"/>
                                  </p:stCondLst>
                                  <p:childTnLst>
                                    <p:set>
                                      <p:cBhvr>
                                        <p:cTn id="77" dur="1" fill="hold">
                                          <p:stCondLst>
                                            <p:cond delay="0"/>
                                          </p:stCondLst>
                                        </p:cTn>
                                        <p:tgtEl>
                                          <p:spTgt spid="44"/>
                                        </p:tgtEl>
                                        <p:attrNameLst>
                                          <p:attrName>style.visibility</p:attrName>
                                        </p:attrNameLst>
                                      </p:cBhvr>
                                      <p:to>
                                        <p:strVal val="visible"/>
                                      </p:to>
                                    </p:set>
                                    <p:anim calcmode="lin" valueType="num">
                                      <p:cBhvr>
                                        <p:cTn id="78" dur="500" fill="hold"/>
                                        <p:tgtEl>
                                          <p:spTgt spid="44"/>
                                        </p:tgtEl>
                                        <p:attrNameLst>
                                          <p:attrName>ppt_w</p:attrName>
                                        </p:attrNameLst>
                                      </p:cBhvr>
                                      <p:tavLst>
                                        <p:tav tm="0">
                                          <p:val>
                                            <p:fltVal val="0"/>
                                          </p:val>
                                        </p:tav>
                                        <p:tav tm="100000">
                                          <p:val>
                                            <p:strVal val="#ppt_w"/>
                                          </p:val>
                                        </p:tav>
                                      </p:tavLst>
                                    </p:anim>
                                    <p:anim calcmode="lin" valueType="num">
                                      <p:cBhvr>
                                        <p:cTn id="79" dur="500" fill="hold"/>
                                        <p:tgtEl>
                                          <p:spTgt spid="44"/>
                                        </p:tgtEl>
                                        <p:attrNameLst>
                                          <p:attrName>ppt_h</p:attrName>
                                        </p:attrNameLst>
                                      </p:cBhvr>
                                      <p:tavLst>
                                        <p:tav tm="0">
                                          <p:val>
                                            <p:fltVal val="0"/>
                                          </p:val>
                                        </p:tav>
                                        <p:tav tm="100000">
                                          <p:val>
                                            <p:strVal val="#ppt_h"/>
                                          </p:val>
                                        </p:tav>
                                      </p:tavLst>
                                    </p:anim>
                                    <p:animEffect transition="in" filter="fade">
                                      <p:cBhvr>
                                        <p:cTn id="80" dur="500"/>
                                        <p:tgtEl>
                                          <p:spTgt spid="44"/>
                                        </p:tgtEl>
                                      </p:cBhvr>
                                    </p:animEffect>
                                  </p:childTnLst>
                                </p:cTn>
                              </p:par>
                              <p:par>
                                <p:cTn id="81" presetID="53" presetClass="entr" presetSubtype="16" fill="hold" grpId="0" nodeType="withEffect">
                                  <p:stCondLst>
                                    <p:cond delay="0"/>
                                  </p:stCondLst>
                                  <p:childTnLst>
                                    <p:set>
                                      <p:cBhvr>
                                        <p:cTn id="82" dur="1" fill="hold">
                                          <p:stCondLst>
                                            <p:cond delay="0"/>
                                          </p:stCondLst>
                                        </p:cTn>
                                        <p:tgtEl>
                                          <p:spTgt spid="40"/>
                                        </p:tgtEl>
                                        <p:attrNameLst>
                                          <p:attrName>style.visibility</p:attrName>
                                        </p:attrNameLst>
                                      </p:cBhvr>
                                      <p:to>
                                        <p:strVal val="visible"/>
                                      </p:to>
                                    </p:set>
                                    <p:anim calcmode="lin" valueType="num">
                                      <p:cBhvr>
                                        <p:cTn id="83" dur="500" fill="hold"/>
                                        <p:tgtEl>
                                          <p:spTgt spid="40"/>
                                        </p:tgtEl>
                                        <p:attrNameLst>
                                          <p:attrName>ppt_w</p:attrName>
                                        </p:attrNameLst>
                                      </p:cBhvr>
                                      <p:tavLst>
                                        <p:tav tm="0">
                                          <p:val>
                                            <p:fltVal val="0"/>
                                          </p:val>
                                        </p:tav>
                                        <p:tav tm="100000">
                                          <p:val>
                                            <p:strVal val="#ppt_w"/>
                                          </p:val>
                                        </p:tav>
                                      </p:tavLst>
                                    </p:anim>
                                    <p:anim calcmode="lin" valueType="num">
                                      <p:cBhvr>
                                        <p:cTn id="84" dur="500" fill="hold"/>
                                        <p:tgtEl>
                                          <p:spTgt spid="40"/>
                                        </p:tgtEl>
                                        <p:attrNameLst>
                                          <p:attrName>ppt_h</p:attrName>
                                        </p:attrNameLst>
                                      </p:cBhvr>
                                      <p:tavLst>
                                        <p:tav tm="0">
                                          <p:val>
                                            <p:fltVal val="0"/>
                                          </p:val>
                                        </p:tav>
                                        <p:tav tm="100000">
                                          <p:val>
                                            <p:strVal val="#ppt_h"/>
                                          </p:val>
                                        </p:tav>
                                      </p:tavLst>
                                    </p:anim>
                                    <p:animEffect transition="in" filter="fade">
                                      <p:cBhvr>
                                        <p:cTn id="85" dur="500"/>
                                        <p:tgtEl>
                                          <p:spTgt spid="40"/>
                                        </p:tgtEl>
                                      </p:cBhvr>
                                    </p:animEffect>
                                  </p:childTnLst>
                                </p:cTn>
                              </p:par>
                            </p:childTnLst>
                          </p:cTn>
                        </p:par>
                        <p:par>
                          <p:cTn id="86" fill="hold">
                            <p:stCondLst>
                              <p:cond delay="2500"/>
                            </p:stCondLst>
                            <p:childTnLst>
                              <p:par>
                                <p:cTn id="87" presetID="53" presetClass="entr" presetSubtype="16" fill="hold" grpId="0" nodeType="afterEffect">
                                  <p:stCondLst>
                                    <p:cond delay="0"/>
                                  </p:stCondLst>
                                  <p:childTnLst>
                                    <p:set>
                                      <p:cBhvr>
                                        <p:cTn id="88" dur="1" fill="hold">
                                          <p:stCondLst>
                                            <p:cond delay="0"/>
                                          </p:stCondLst>
                                        </p:cTn>
                                        <p:tgtEl>
                                          <p:spTgt spid="13"/>
                                        </p:tgtEl>
                                        <p:attrNameLst>
                                          <p:attrName>style.visibility</p:attrName>
                                        </p:attrNameLst>
                                      </p:cBhvr>
                                      <p:to>
                                        <p:strVal val="visible"/>
                                      </p:to>
                                    </p:set>
                                    <p:anim calcmode="lin" valueType="num">
                                      <p:cBhvr>
                                        <p:cTn id="89" dur="500" fill="hold"/>
                                        <p:tgtEl>
                                          <p:spTgt spid="13"/>
                                        </p:tgtEl>
                                        <p:attrNameLst>
                                          <p:attrName>ppt_w</p:attrName>
                                        </p:attrNameLst>
                                      </p:cBhvr>
                                      <p:tavLst>
                                        <p:tav tm="0">
                                          <p:val>
                                            <p:fltVal val="0"/>
                                          </p:val>
                                        </p:tav>
                                        <p:tav tm="100000">
                                          <p:val>
                                            <p:strVal val="#ppt_w"/>
                                          </p:val>
                                        </p:tav>
                                      </p:tavLst>
                                    </p:anim>
                                    <p:anim calcmode="lin" valueType="num">
                                      <p:cBhvr>
                                        <p:cTn id="90" dur="500" fill="hold"/>
                                        <p:tgtEl>
                                          <p:spTgt spid="13"/>
                                        </p:tgtEl>
                                        <p:attrNameLst>
                                          <p:attrName>ppt_h</p:attrName>
                                        </p:attrNameLst>
                                      </p:cBhvr>
                                      <p:tavLst>
                                        <p:tav tm="0">
                                          <p:val>
                                            <p:fltVal val="0"/>
                                          </p:val>
                                        </p:tav>
                                        <p:tav tm="100000">
                                          <p:val>
                                            <p:strVal val="#ppt_h"/>
                                          </p:val>
                                        </p:tav>
                                      </p:tavLst>
                                    </p:anim>
                                    <p:animEffect transition="in" filter="fade">
                                      <p:cBhvr>
                                        <p:cTn id="91" dur="500"/>
                                        <p:tgtEl>
                                          <p:spTgt spid="13"/>
                                        </p:tgtEl>
                                      </p:cBhvr>
                                    </p:animEffect>
                                  </p:childTnLst>
                                </p:cTn>
                              </p:par>
                              <p:par>
                                <p:cTn id="92" presetID="53" presetClass="entr" presetSubtype="16" fill="hold" grpId="0" nodeType="withEffect">
                                  <p:stCondLst>
                                    <p:cond delay="0"/>
                                  </p:stCondLst>
                                  <p:childTnLst>
                                    <p:set>
                                      <p:cBhvr>
                                        <p:cTn id="93" dur="1" fill="hold">
                                          <p:stCondLst>
                                            <p:cond delay="0"/>
                                          </p:stCondLst>
                                        </p:cTn>
                                        <p:tgtEl>
                                          <p:spTgt spid="12"/>
                                        </p:tgtEl>
                                        <p:attrNameLst>
                                          <p:attrName>style.visibility</p:attrName>
                                        </p:attrNameLst>
                                      </p:cBhvr>
                                      <p:to>
                                        <p:strVal val="visible"/>
                                      </p:to>
                                    </p:set>
                                    <p:anim calcmode="lin" valueType="num">
                                      <p:cBhvr>
                                        <p:cTn id="94" dur="500" fill="hold"/>
                                        <p:tgtEl>
                                          <p:spTgt spid="12"/>
                                        </p:tgtEl>
                                        <p:attrNameLst>
                                          <p:attrName>ppt_w</p:attrName>
                                        </p:attrNameLst>
                                      </p:cBhvr>
                                      <p:tavLst>
                                        <p:tav tm="0">
                                          <p:val>
                                            <p:fltVal val="0"/>
                                          </p:val>
                                        </p:tav>
                                        <p:tav tm="100000">
                                          <p:val>
                                            <p:strVal val="#ppt_w"/>
                                          </p:val>
                                        </p:tav>
                                      </p:tavLst>
                                    </p:anim>
                                    <p:anim calcmode="lin" valueType="num">
                                      <p:cBhvr>
                                        <p:cTn id="95" dur="500" fill="hold"/>
                                        <p:tgtEl>
                                          <p:spTgt spid="12"/>
                                        </p:tgtEl>
                                        <p:attrNameLst>
                                          <p:attrName>ppt_h</p:attrName>
                                        </p:attrNameLst>
                                      </p:cBhvr>
                                      <p:tavLst>
                                        <p:tav tm="0">
                                          <p:val>
                                            <p:fltVal val="0"/>
                                          </p:val>
                                        </p:tav>
                                        <p:tav tm="100000">
                                          <p:val>
                                            <p:strVal val="#ppt_h"/>
                                          </p:val>
                                        </p:tav>
                                      </p:tavLst>
                                    </p:anim>
                                    <p:animEffect transition="in" filter="fade">
                                      <p:cBhvr>
                                        <p:cTn id="96" dur="500"/>
                                        <p:tgtEl>
                                          <p:spTgt spid="12"/>
                                        </p:tgtEl>
                                      </p:cBhvr>
                                    </p:animEffect>
                                  </p:childTnLst>
                                </p:cTn>
                              </p:par>
                            </p:childTnLst>
                          </p:cTn>
                        </p:par>
                        <p:par>
                          <p:cTn id="97" fill="hold">
                            <p:stCondLst>
                              <p:cond delay="3000"/>
                            </p:stCondLst>
                            <p:childTnLst>
                              <p:par>
                                <p:cTn id="98" presetID="53" presetClass="entr" presetSubtype="16" fill="hold" grpId="0" nodeType="afterEffect">
                                  <p:stCondLst>
                                    <p:cond delay="0"/>
                                  </p:stCondLst>
                                  <p:childTnLst>
                                    <p:set>
                                      <p:cBhvr>
                                        <p:cTn id="99" dur="1" fill="hold">
                                          <p:stCondLst>
                                            <p:cond delay="0"/>
                                          </p:stCondLst>
                                        </p:cTn>
                                        <p:tgtEl>
                                          <p:spTgt spid="15"/>
                                        </p:tgtEl>
                                        <p:attrNameLst>
                                          <p:attrName>style.visibility</p:attrName>
                                        </p:attrNameLst>
                                      </p:cBhvr>
                                      <p:to>
                                        <p:strVal val="visible"/>
                                      </p:to>
                                    </p:set>
                                    <p:anim calcmode="lin" valueType="num">
                                      <p:cBhvr>
                                        <p:cTn id="100" dur="500" fill="hold"/>
                                        <p:tgtEl>
                                          <p:spTgt spid="15"/>
                                        </p:tgtEl>
                                        <p:attrNameLst>
                                          <p:attrName>ppt_w</p:attrName>
                                        </p:attrNameLst>
                                      </p:cBhvr>
                                      <p:tavLst>
                                        <p:tav tm="0">
                                          <p:val>
                                            <p:fltVal val="0"/>
                                          </p:val>
                                        </p:tav>
                                        <p:tav tm="100000">
                                          <p:val>
                                            <p:strVal val="#ppt_w"/>
                                          </p:val>
                                        </p:tav>
                                      </p:tavLst>
                                    </p:anim>
                                    <p:anim calcmode="lin" valueType="num">
                                      <p:cBhvr>
                                        <p:cTn id="101" dur="500" fill="hold"/>
                                        <p:tgtEl>
                                          <p:spTgt spid="15"/>
                                        </p:tgtEl>
                                        <p:attrNameLst>
                                          <p:attrName>ppt_h</p:attrName>
                                        </p:attrNameLst>
                                      </p:cBhvr>
                                      <p:tavLst>
                                        <p:tav tm="0">
                                          <p:val>
                                            <p:fltVal val="0"/>
                                          </p:val>
                                        </p:tav>
                                        <p:tav tm="100000">
                                          <p:val>
                                            <p:strVal val="#ppt_h"/>
                                          </p:val>
                                        </p:tav>
                                      </p:tavLst>
                                    </p:anim>
                                    <p:animEffect transition="in" filter="fade">
                                      <p:cBhvr>
                                        <p:cTn id="102" dur="500"/>
                                        <p:tgtEl>
                                          <p:spTgt spid="15"/>
                                        </p:tgtEl>
                                      </p:cBhvr>
                                    </p:animEffect>
                                  </p:childTnLst>
                                </p:cTn>
                              </p:par>
                              <p:par>
                                <p:cTn id="103" presetID="53" presetClass="entr" presetSubtype="16" fill="hold" grpId="0" nodeType="withEffect">
                                  <p:stCondLst>
                                    <p:cond delay="0"/>
                                  </p:stCondLst>
                                  <p:childTnLst>
                                    <p:set>
                                      <p:cBhvr>
                                        <p:cTn id="104" dur="1" fill="hold">
                                          <p:stCondLst>
                                            <p:cond delay="0"/>
                                          </p:stCondLst>
                                        </p:cTn>
                                        <p:tgtEl>
                                          <p:spTgt spid="14"/>
                                        </p:tgtEl>
                                        <p:attrNameLst>
                                          <p:attrName>style.visibility</p:attrName>
                                        </p:attrNameLst>
                                      </p:cBhvr>
                                      <p:to>
                                        <p:strVal val="visible"/>
                                      </p:to>
                                    </p:set>
                                    <p:anim calcmode="lin" valueType="num">
                                      <p:cBhvr>
                                        <p:cTn id="105" dur="500" fill="hold"/>
                                        <p:tgtEl>
                                          <p:spTgt spid="14"/>
                                        </p:tgtEl>
                                        <p:attrNameLst>
                                          <p:attrName>ppt_w</p:attrName>
                                        </p:attrNameLst>
                                      </p:cBhvr>
                                      <p:tavLst>
                                        <p:tav tm="0">
                                          <p:val>
                                            <p:fltVal val="0"/>
                                          </p:val>
                                        </p:tav>
                                        <p:tav tm="100000">
                                          <p:val>
                                            <p:strVal val="#ppt_w"/>
                                          </p:val>
                                        </p:tav>
                                      </p:tavLst>
                                    </p:anim>
                                    <p:anim calcmode="lin" valueType="num">
                                      <p:cBhvr>
                                        <p:cTn id="106" dur="500" fill="hold"/>
                                        <p:tgtEl>
                                          <p:spTgt spid="14"/>
                                        </p:tgtEl>
                                        <p:attrNameLst>
                                          <p:attrName>ppt_h</p:attrName>
                                        </p:attrNameLst>
                                      </p:cBhvr>
                                      <p:tavLst>
                                        <p:tav tm="0">
                                          <p:val>
                                            <p:fltVal val="0"/>
                                          </p:val>
                                        </p:tav>
                                        <p:tav tm="100000">
                                          <p:val>
                                            <p:strVal val="#ppt_h"/>
                                          </p:val>
                                        </p:tav>
                                      </p:tavLst>
                                    </p:anim>
                                    <p:animEffect transition="in" filter="fade">
                                      <p:cBhvr>
                                        <p:cTn id="107" dur="500"/>
                                        <p:tgtEl>
                                          <p:spTgt spid="14"/>
                                        </p:tgtEl>
                                      </p:cBhvr>
                                    </p:animEffect>
                                  </p:childTnLst>
                                </p:cTn>
                              </p:par>
                            </p:childTnLst>
                          </p:cTn>
                        </p:par>
                        <p:par>
                          <p:cTn id="108" fill="hold">
                            <p:stCondLst>
                              <p:cond delay="3500"/>
                            </p:stCondLst>
                            <p:childTnLst>
                              <p:par>
                                <p:cTn id="109" presetID="53" presetClass="entr" presetSubtype="16" fill="hold" grpId="0" nodeType="afterEffect">
                                  <p:stCondLst>
                                    <p:cond delay="0"/>
                                  </p:stCondLst>
                                  <p:childTnLst>
                                    <p:set>
                                      <p:cBhvr>
                                        <p:cTn id="110" dur="1" fill="hold">
                                          <p:stCondLst>
                                            <p:cond delay="0"/>
                                          </p:stCondLst>
                                        </p:cTn>
                                        <p:tgtEl>
                                          <p:spTgt spid="17"/>
                                        </p:tgtEl>
                                        <p:attrNameLst>
                                          <p:attrName>style.visibility</p:attrName>
                                        </p:attrNameLst>
                                      </p:cBhvr>
                                      <p:to>
                                        <p:strVal val="visible"/>
                                      </p:to>
                                    </p:set>
                                    <p:anim calcmode="lin" valueType="num">
                                      <p:cBhvr>
                                        <p:cTn id="111" dur="500" fill="hold"/>
                                        <p:tgtEl>
                                          <p:spTgt spid="17"/>
                                        </p:tgtEl>
                                        <p:attrNameLst>
                                          <p:attrName>ppt_w</p:attrName>
                                        </p:attrNameLst>
                                      </p:cBhvr>
                                      <p:tavLst>
                                        <p:tav tm="0">
                                          <p:val>
                                            <p:fltVal val="0"/>
                                          </p:val>
                                        </p:tav>
                                        <p:tav tm="100000">
                                          <p:val>
                                            <p:strVal val="#ppt_w"/>
                                          </p:val>
                                        </p:tav>
                                      </p:tavLst>
                                    </p:anim>
                                    <p:anim calcmode="lin" valueType="num">
                                      <p:cBhvr>
                                        <p:cTn id="112" dur="500" fill="hold"/>
                                        <p:tgtEl>
                                          <p:spTgt spid="17"/>
                                        </p:tgtEl>
                                        <p:attrNameLst>
                                          <p:attrName>ppt_h</p:attrName>
                                        </p:attrNameLst>
                                      </p:cBhvr>
                                      <p:tavLst>
                                        <p:tav tm="0">
                                          <p:val>
                                            <p:fltVal val="0"/>
                                          </p:val>
                                        </p:tav>
                                        <p:tav tm="100000">
                                          <p:val>
                                            <p:strVal val="#ppt_h"/>
                                          </p:val>
                                        </p:tav>
                                      </p:tavLst>
                                    </p:anim>
                                    <p:animEffect transition="in" filter="fade">
                                      <p:cBhvr>
                                        <p:cTn id="113" dur="500"/>
                                        <p:tgtEl>
                                          <p:spTgt spid="17"/>
                                        </p:tgtEl>
                                      </p:cBhvr>
                                    </p:animEffect>
                                  </p:childTnLst>
                                </p:cTn>
                              </p:par>
                              <p:par>
                                <p:cTn id="114" presetID="53" presetClass="entr" presetSubtype="16" fill="hold" grpId="0" nodeType="withEffect">
                                  <p:stCondLst>
                                    <p:cond delay="0"/>
                                  </p:stCondLst>
                                  <p:childTnLst>
                                    <p:set>
                                      <p:cBhvr>
                                        <p:cTn id="115" dur="1" fill="hold">
                                          <p:stCondLst>
                                            <p:cond delay="0"/>
                                          </p:stCondLst>
                                        </p:cTn>
                                        <p:tgtEl>
                                          <p:spTgt spid="16"/>
                                        </p:tgtEl>
                                        <p:attrNameLst>
                                          <p:attrName>style.visibility</p:attrName>
                                        </p:attrNameLst>
                                      </p:cBhvr>
                                      <p:to>
                                        <p:strVal val="visible"/>
                                      </p:to>
                                    </p:set>
                                    <p:anim calcmode="lin" valueType="num">
                                      <p:cBhvr>
                                        <p:cTn id="116" dur="500" fill="hold"/>
                                        <p:tgtEl>
                                          <p:spTgt spid="16"/>
                                        </p:tgtEl>
                                        <p:attrNameLst>
                                          <p:attrName>ppt_w</p:attrName>
                                        </p:attrNameLst>
                                      </p:cBhvr>
                                      <p:tavLst>
                                        <p:tav tm="0">
                                          <p:val>
                                            <p:fltVal val="0"/>
                                          </p:val>
                                        </p:tav>
                                        <p:tav tm="100000">
                                          <p:val>
                                            <p:strVal val="#ppt_w"/>
                                          </p:val>
                                        </p:tav>
                                      </p:tavLst>
                                    </p:anim>
                                    <p:anim calcmode="lin" valueType="num">
                                      <p:cBhvr>
                                        <p:cTn id="117" dur="500" fill="hold"/>
                                        <p:tgtEl>
                                          <p:spTgt spid="16"/>
                                        </p:tgtEl>
                                        <p:attrNameLst>
                                          <p:attrName>ppt_h</p:attrName>
                                        </p:attrNameLst>
                                      </p:cBhvr>
                                      <p:tavLst>
                                        <p:tav tm="0">
                                          <p:val>
                                            <p:fltVal val="0"/>
                                          </p:val>
                                        </p:tav>
                                        <p:tav tm="100000">
                                          <p:val>
                                            <p:strVal val="#ppt_h"/>
                                          </p:val>
                                        </p:tav>
                                      </p:tavLst>
                                    </p:anim>
                                    <p:animEffect transition="in" filter="fade">
                                      <p:cBhvr>
                                        <p:cTn id="118" dur="500"/>
                                        <p:tgtEl>
                                          <p:spTgt spid="16"/>
                                        </p:tgtEl>
                                      </p:cBhvr>
                                    </p:animEffect>
                                  </p:childTnLst>
                                </p:cTn>
                              </p:par>
                            </p:childTnLst>
                          </p:cTn>
                        </p:par>
                        <p:par>
                          <p:cTn id="119" fill="hold">
                            <p:stCondLst>
                              <p:cond delay="4000"/>
                            </p:stCondLst>
                            <p:childTnLst>
                              <p:par>
                                <p:cTn id="120" presetID="53" presetClass="entr" presetSubtype="16" fill="hold" grpId="0" nodeType="afterEffect">
                                  <p:stCondLst>
                                    <p:cond delay="0"/>
                                  </p:stCondLst>
                                  <p:childTnLst>
                                    <p:set>
                                      <p:cBhvr>
                                        <p:cTn id="121" dur="1" fill="hold">
                                          <p:stCondLst>
                                            <p:cond delay="0"/>
                                          </p:stCondLst>
                                        </p:cTn>
                                        <p:tgtEl>
                                          <p:spTgt spid="65"/>
                                        </p:tgtEl>
                                        <p:attrNameLst>
                                          <p:attrName>style.visibility</p:attrName>
                                        </p:attrNameLst>
                                      </p:cBhvr>
                                      <p:to>
                                        <p:strVal val="visible"/>
                                      </p:to>
                                    </p:set>
                                    <p:anim calcmode="lin" valueType="num">
                                      <p:cBhvr>
                                        <p:cTn id="122" dur="500" fill="hold"/>
                                        <p:tgtEl>
                                          <p:spTgt spid="65"/>
                                        </p:tgtEl>
                                        <p:attrNameLst>
                                          <p:attrName>ppt_w</p:attrName>
                                        </p:attrNameLst>
                                      </p:cBhvr>
                                      <p:tavLst>
                                        <p:tav tm="0">
                                          <p:val>
                                            <p:fltVal val="0"/>
                                          </p:val>
                                        </p:tav>
                                        <p:tav tm="100000">
                                          <p:val>
                                            <p:strVal val="#ppt_w"/>
                                          </p:val>
                                        </p:tav>
                                      </p:tavLst>
                                    </p:anim>
                                    <p:anim calcmode="lin" valueType="num">
                                      <p:cBhvr>
                                        <p:cTn id="123" dur="500" fill="hold"/>
                                        <p:tgtEl>
                                          <p:spTgt spid="65"/>
                                        </p:tgtEl>
                                        <p:attrNameLst>
                                          <p:attrName>ppt_h</p:attrName>
                                        </p:attrNameLst>
                                      </p:cBhvr>
                                      <p:tavLst>
                                        <p:tav tm="0">
                                          <p:val>
                                            <p:fltVal val="0"/>
                                          </p:val>
                                        </p:tav>
                                        <p:tav tm="100000">
                                          <p:val>
                                            <p:strVal val="#ppt_h"/>
                                          </p:val>
                                        </p:tav>
                                      </p:tavLst>
                                    </p:anim>
                                    <p:animEffect transition="in" filter="fade">
                                      <p:cBhvr>
                                        <p:cTn id="124" dur="500"/>
                                        <p:tgtEl>
                                          <p:spTgt spid="65"/>
                                        </p:tgtEl>
                                      </p:cBhvr>
                                    </p:animEffect>
                                  </p:childTnLst>
                                </p:cTn>
                              </p:par>
                              <p:par>
                                <p:cTn id="125" presetID="53" presetClass="entr" presetSubtype="16" fill="hold" grpId="0" nodeType="withEffect">
                                  <p:stCondLst>
                                    <p:cond delay="0"/>
                                  </p:stCondLst>
                                  <p:childTnLst>
                                    <p:set>
                                      <p:cBhvr>
                                        <p:cTn id="126" dur="1" fill="hold">
                                          <p:stCondLst>
                                            <p:cond delay="0"/>
                                          </p:stCondLst>
                                        </p:cTn>
                                        <p:tgtEl>
                                          <p:spTgt spid="64"/>
                                        </p:tgtEl>
                                        <p:attrNameLst>
                                          <p:attrName>style.visibility</p:attrName>
                                        </p:attrNameLst>
                                      </p:cBhvr>
                                      <p:to>
                                        <p:strVal val="visible"/>
                                      </p:to>
                                    </p:set>
                                    <p:anim calcmode="lin" valueType="num">
                                      <p:cBhvr>
                                        <p:cTn id="127" dur="500" fill="hold"/>
                                        <p:tgtEl>
                                          <p:spTgt spid="64"/>
                                        </p:tgtEl>
                                        <p:attrNameLst>
                                          <p:attrName>ppt_w</p:attrName>
                                        </p:attrNameLst>
                                      </p:cBhvr>
                                      <p:tavLst>
                                        <p:tav tm="0">
                                          <p:val>
                                            <p:fltVal val="0"/>
                                          </p:val>
                                        </p:tav>
                                        <p:tav tm="100000">
                                          <p:val>
                                            <p:strVal val="#ppt_w"/>
                                          </p:val>
                                        </p:tav>
                                      </p:tavLst>
                                    </p:anim>
                                    <p:anim calcmode="lin" valueType="num">
                                      <p:cBhvr>
                                        <p:cTn id="128" dur="500" fill="hold"/>
                                        <p:tgtEl>
                                          <p:spTgt spid="64"/>
                                        </p:tgtEl>
                                        <p:attrNameLst>
                                          <p:attrName>ppt_h</p:attrName>
                                        </p:attrNameLst>
                                      </p:cBhvr>
                                      <p:tavLst>
                                        <p:tav tm="0">
                                          <p:val>
                                            <p:fltVal val="0"/>
                                          </p:val>
                                        </p:tav>
                                        <p:tav tm="100000">
                                          <p:val>
                                            <p:strVal val="#ppt_h"/>
                                          </p:val>
                                        </p:tav>
                                      </p:tavLst>
                                    </p:anim>
                                    <p:animEffect transition="in" filter="fade">
                                      <p:cBhvr>
                                        <p:cTn id="129" dur="500"/>
                                        <p:tgtEl>
                                          <p:spTgt spid="64"/>
                                        </p:tgtEl>
                                      </p:cBhvr>
                                    </p:animEffect>
                                  </p:childTnLst>
                                </p:cTn>
                              </p:par>
                            </p:childTnLst>
                          </p:cTn>
                        </p:par>
                        <p:par>
                          <p:cTn id="130" fill="hold">
                            <p:stCondLst>
                              <p:cond delay="4500"/>
                            </p:stCondLst>
                            <p:childTnLst>
                              <p:par>
                                <p:cTn id="131" presetID="53" presetClass="entr" presetSubtype="16" fill="hold" grpId="0" nodeType="afterEffect">
                                  <p:stCondLst>
                                    <p:cond delay="0"/>
                                  </p:stCondLst>
                                  <p:childTnLst>
                                    <p:set>
                                      <p:cBhvr>
                                        <p:cTn id="132" dur="1" fill="hold">
                                          <p:stCondLst>
                                            <p:cond delay="0"/>
                                          </p:stCondLst>
                                        </p:cTn>
                                        <p:tgtEl>
                                          <p:spTgt spid="9"/>
                                        </p:tgtEl>
                                        <p:attrNameLst>
                                          <p:attrName>style.visibility</p:attrName>
                                        </p:attrNameLst>
                                      </p:cBhvr>
                                      <p:to>
                                        <p:strVal val="visible"/>
                                      </p:to>
                                    </p:set>
                                    <p:anim calcmode="lin" valueType="num">
                                      <p:cBhvr>
                                        <p:cTn id="133" dur="500" fill="hold"/>
                                        <p:tgtEl>
                                          <p:spTgt spid="9"/>
                                        </p:tgtEl>
                                        <p:attrNameLst>
                                          <p:attrName>ppt_w</p:attrName>
                                        </p:attrNameLst>
                                      </p:cBhvr>
                                      <p:tavLst>
                                        <p:tav tm="0">
                                          <p:val>
                                            <p:fltVal val="0"/>
                                          </p:val>
                                        </p:tav>
                                        <p:tav tm="100000">
                                          <p:val>
                                            <p:strVal val="#ppt_w"/>
                                          </p:val>
                                        </p:tav>
                                      </p:tavLst>
                                    </p:anim>
                                    <p:anim calcmode="lin" valueType="num">
                                      <p:cBhvr>
                                        <p:cTn id="134" dur="500" fill="hold"/>
                                        <p:tgtEl>
                                          <p:spTgt spid="9"/>
                                        </p:tgtEl>
                                        <p:attrNameLst>
                                          <p:attrName>ppt_h</p:attrName>
                                        </p:attrNameLst>
                                      </p:cBhvr>
                                      <p:tavLst>
                                        <p:tav tm="0">
                                          <p:val>
                                            <p:fltVal val="0"/>
                                          </p:val>
                                        </p:tav>
                                        <p:tav tm="100000">
                                          <p:val>
                                            <p:strVal val="#ppt_h"/>
                                          </p:val>
                                        </p:tav>
                                      </p:tavLst>
                                    </p:anim>
                                    <p:animEffect transition="in" filter="fade">
                                      <p:cBhvr>
                                        <p:cTn id="135" dur="500"/>
                                        <p:tgtEl>
                                          <p:spTgt spid="9"/>
                                        </p:tgtEl>
                                      </p:cBhvr>
                                    </p:animEffect>
                                  </p:childTnLst>
                                </p:cTn>
                              </p:par>
                              <p:par>
                                <p:cTn id="136" presetID="53" presetClass="entr" presetSubtype="16" fill="hold" grpId="0" nodeType="withEffect">
                                  <p:stCondLst>
                                    <p:cond delay="0"/>
                                  </p:stCondLst>
                                  <p:childTnLst>
                                    <p:set>
                                      <p:cBhvr>
                                        <p:cTn id="137" dur="1" fill="hold">
                                          <p:stCondLst>
                                            <p:cond delay="0"/>
                                          </p:stCondLst>
                                        </p:cTn>
                                        <p:tgtEl>
                                          <p:spTgt spid="8"/>
                                        </p:tgtEl>
                                        <p:attrNameLst>
                                          <p:attrName>style.visibility</p:attrName>
                                        </p:attrNameLst>
                                      </p:cBhvr>
                                      <p:to>
                                        <p:strVal val="visible"/>
                                      </p:to>
                                    </p:set>
                                    <p:anim calcmode="lin" valueType="num">
                                      <p:cBhvr>
                                        <p:cTn id="138" dur="500" fill="hold"/>
                                        <p:tgtEl>
                                          <p:spTgt spid="8"/>
                                        </p:tgtEl>
                                        <p:attrNameLst>
                                          <p:attrName>ppt_w</p:attrName>
                                        </p:attrNameLst>
                                      </p:cBhvr>
                                      <p:tavLst>
                                        <p:tav tm="0">
                                          <p:val>
                                            <p:fltVal val="0"/>
                                          </p:val>
                                        </p:tav>
                                        <p:tav tm="100000">
                                          <p:val>
                                            <p:strVal val="#ppt_w"/>
                                          </p:val>
                                        </p:tav>
                                      </p:tavLst>
                                    </p:anim>
                                    <p:anim calcmode="lin" valueType="num">
                                      <p:cBhvr>
                                        <p:cTn id="139" dur="500" fill="hold"/>
                                        <p:tgtEl>
                                          <p:spTgt spid="8"/>
                                        </p:tgtEl>
                                        <p:attrNameLst>
                                          <p:attrName>ppt_h</p:attrName>
                                        </p:attrNameLst>
                                      </p:cBhvr>
                                      <p:tavLst>
                                        <p:tav tm="0">
                                          <p:val>
                                            <p:fltVal val="0"/>
                                          </p:val>
                                        </p:tav>
                                        <p:tav tm="100000">
                                          <p:val>
                                            <p:strVal val="#ppt_h"/>
                                          </p:val>
                                        </p:tav>
                                      </p:tavLst>
                                    </p:anim>
                                    <p:animEffect transition="in" filter="fade">
                                      <p:cBhvr>
                                        <p:cTn id="140" dur="500"/>
                                        <p:tgtEl>
                                          <p:spTgt spid="8"/>
                                        </p:tgtEl>
                                      </p:cBhvr>
                                    </p:animEffect>
                                  </p:childTnLst>
                                </p:cTn>
                              </p:par>
                            </p:childTnLst>
                          </p:cTn>
                        </p:par>
                        <p:par>
                          <p:cTn id="141" fill="hold">
                            <p:stCondLst>
                              <p:cond delay="5000"/>
                            </p:stCondLst>
                            <p:childTnLst>
                              <p:par>
                                <p:cTn id="142" presetID="53" presetClass="entr" presetSubtype="16" fill="hold" grpId="0" nodeType="afterEffect">
                                  <p:stCondLst>
                                    <p:cond delay="0"/>
                                  </p:stCondLst>
                                  <p:childTnLst>
                                    <p:set>
                                      <p:cBhvr>
                                        <p:cTn id="143" dur="1" fill="hold">
                                          <p:stCondLst>
                                            <p:cond delay="0"/>
                                          </p:stCondLst>
                                        </p:cTn>
                                        <p:tgtEl>
                                          <p:spTgt spid="11"/>
                                        </p:tgtEl>
                                        <p:attrNameLst>
                                          <p:attrName>style.visibility</p:attrName>
                                        </p:attrNameLst>
                                      </p:cBhvr>
                                      <p:to>
                                        <p:strVal val="visible"/>
                                      </p:to>
                                    </p:set>
                                    <p:anim calcmode="lin" valueType="num">
                                      <p:cBhvr>
                                        <p:cTn id="144" dur="500" fill="hold"/>
                                        <p:tgtEl>
                                          <p:spTgt spid="11"/>
                                        </p:tgtEl>
                                        <p:attrNameLst>
                                          <p:attrName>ppt_w</p:attrName>
                                        </p:attrNameLst>
                                      </p:cBhvr>
                                      <p:tavLst>
                                        <p:tav tm="0">
                                          <p:val>
                                            <p:fltVal val="0"/>
                                          </p:val>
                                        </p:tav>
                                        <p:tav tm="100000">
                                          <p:val>
                                            <p:strVal val="#ppt_w"/>
                                          </p:val>
                                        </p:tav>
                                      </p:tavLst>
                                    </p:anim>
                                    <p:anim calcmode="lin" valueType="num">
                                      <p:cBhvr>
                                        <p:cTn id="145" dur="500" fill="hold"/>
                                        <p:tgtEl>
                                          <p:spTgt spid="11"/>
                                        </p:tgtEl>
                                        <p:attrNameLst>
                                          <p:attrName>ppt_h</p:attrName>
                                        </p:attrNameLst>
                                      </p:cBhvr>
                                      <p:tavLst>
                                        <p:tav tm="0">
                                          <p:val>
                                            <p:fltVal val="0"/>
                                          </p:val>
                                        </p:tav>
                                        <p:tav tm="100000">
                                          <p:val>
                                            <p:strVal val="#ppt_h"/>
                                          </p:val>
                                        </p:tav>
                                      </p:tavLst>
                                    </p:anim>
                                    <p:animEffect transition="in" filter="fade">
                                      <p:cBhvr>
                                        <p:cTn id="146" dur="500"/>
                                        <p:tgtEl>
                                          <p:spTgt spid="11"/>
                                        </p:tgtEl>
                                      </p:cBhvr>
                                    </p:animEffect>
                                  </p:childTnLst>
                                </p:cTn>
                              </p:par>
                              <p:par>
                                <p:cTn id="147" presetID="53" presetClass="entr" presetSubtype="16" fill="hold" grpId="0" nodeType="withEffect">
                                  <p:stCondLst>
                                    <p:cond delay="0"/>
                                  </p:stCondLst>
                                  <p:childTnLst>
                                    <p:set>
                                      <p:cBhvr>
                                        <p:cTn id="148" dur="1" fill="hold">
                                          <p:stCondLst>
                                            <p:cond delay="0"/>
                                          </p:stCondLst>
                                        </p:cTn>
                                        <p:tgtEl>
                                          <p:spTgt spid="10"/>
                                        </p:tgtEl>
                                        <p:attrNameLst>
                                          <p:attrName>style.visibility</p:attrName>
                                        </p:attrNameLst>
                                      </p:cBhvr>
                                      <p:to>
                                        <p:strVal val="visible"/>
                                      </p:to>
                                    </p:set>
                                    <p:anim calcmode="lin" valueType="num">
                                      <p:cBhvr>
                                        <p:cTn id="149" dur="500" fill="hold"/>
                                        <p:tgtEl>
                                          <p:spTgt spid="10"/>
                                        </p:tgtEl>
                                        <p:attrNameLst>
                                          <p:attrName>ppt_w</p:attrName>
                                        </p:attrNameLst>
                                      </p:cBhvr>
                                      <p:tavLst>
                                        <p:tav tm="0">
                                          <p:val>
                                            <p:fltVal val="0"/>
                                          </p:val>
                                        </p:tav>
                                        <p:tav tm="100000">
                                          <p:val>
                                            <p:strVal val="#ppt_w"/>
                                          </p:val>
                                        </p:tav>
                                      </p:tavLst>
                                    </p:anim>
                                    <p:anim calcmode="lin" valueType="num">
                                      <p:cBhvr>
                                        <p:cTn id="150" dur="500" fill="hold"/>
                                        <p:tgtEl>
                                          <p:spTgt spid="10"/>
                                        </p:tgtEl>
                                        <p:attrNameLst>
                                          <p:attrName>ppt_h</p:attrName>
                                        </p:attrNameLst>
                                      </p:cBhvr>
                                      <p:tavLst>
                                        <p:tav tm="0">
                                          <p:val>
                                            <p:fltVal val="0"/>
                                          </p:val>
                                        </p:tav>
                                        <p:tav tm="100000">
                                          <p:val>
                                            <p:strVal val="#ppt_h"/>
                                          </p:val>
                                        </p:tav>
                                      </p:tavLst>
                                    </p:anim>
                                    <p:animEffect transition="in" filter="fade">
                                      <p:cBhvr>
                                        <p:cTn id="15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bldLvl="0" animBg="1"/>
      <p:bldP spid="21" grpId="0" bldLvl="0" animBg="1"/>
      <p:bldP spid="22" grpId="0" bldLvl="0" animBg="1"/>
      <p:bldP spid="23" grpId="0" bldLvl="0" animBg="1"/>
      <p:bldP spid="40" grpId="0" bldLvl="0" animBg="1"/>
      <p:bldP spid="44" grpId="0" bldLvl="0" animBg="1"/>
      <p:bldP spid="48" grpId="0" bldLvl="0" animBg="1"/>
      <p:bldP spid="49" grpId="0" bldLvl="0" animBg="1"/>
      <p:bldP spid="50" grpId="0" bldLvl="0" animBg="1"/>
      <p:bldP spid="51" grpId="0" bldLvl="0" animBg="1"/>
      <p:bldP spid="52" grpId="0" bldLvl="0" animBg="1"/>
      <p:bldP spid="53" grpId="0" bldLvl="0" animBg="1"/>
      <p:bldP spid="54" grpId="0" bldLvl="0" animBg="1"/>
      <p:bldP spid="55" grpId="0" bldLvl="0" animBg="1"/>
      <p:bldP spid="64" grpId="0"/>
      <p:bldP spid="65" grpId="0"/>
      <p:bldP spid="8" grpId="0"/>
      <p:bldP spid="9" grpId="0"/>
      <p:bldP spid="10" grpId="0"/>
      <p:bldP spid="11" grpId="0"/>
      <p:bldP spid="12" grpId="0"/>
      <p:bldP spid="13" grpId="0"/>
      <p:bldP spid="14" grpId="0"/>
      <p:bldP spid="15" grpId="0"/>
      <p:bldP spid="16" grpId="0"/>
      <p:bldP spid="1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32"/>
          <p:cNvSpPr txBox="1"/>
          <p:nvPr userDrawn="1"/>
        </p:nvSpPr>
        <p:spPr>
          <a:xfrm>
            <a:off x="348344" y="293371"/>
            <a:ext cx="2423160" cy="345440"/>
          </a:xfrm>
          <a:prstGeom prst="rect">
            <a:avLst/>
          </a:prstGeom>
          <a:noFill/>
        </p:spPr>
        <p:txBody>
          <a:bodyPr wrap="none" lIns="68584" tIns="34292" rIns="68584" bIns="34292">
            <a:spAutoFit/>
          </a:bodyPr>
          <a:lstStyle/>
          <a:p>
            <a:pPr defTabSz="685165">
              <a:defRPr/>
            </a:pPr>
            <a:r>
              <a:rPr lang="zh-CN" altLang="en-US" b="1" dirty="0">
                <a:solidFill>
                  <a:srgbClr val="0E3A87"/>
                </a:solidFill>
                <a:latin typeface="微软雅黑" panose="020B0503020204020204" charset="-122"/>
                <a:ea typeface="微软雅黑" panose="020B0503020204020204" charset="-122"/>
                <a:cs typeface="+mn-ea"/>
                <a:sym typeface="+mn-lt"/>
              </a:rPr>
              <a:t>单击此处输入标题文本</a:t>
            </a:r>
          </a:p>
        </p:txBody>
      </p:sp>
      <p:sp>
        <p:nvSpPr>
          <p:cNvPr id="5" name="矩形 4"/>
          <p:cNvSpPr/>
          <p:nvPr userDrawn="1"/>
        </p:nvSpPr>
        <p:spPr>
          <a:xfrm>
            <a:off x="0" y="257176"/>
            <a:ext cx="160366" cy="417513"/>
          </a:xfrm>
          <a:prstGeom prst="rect">
            <a:avLst/>
          </a:prstGeom>
          <a:solidFill>
            <a:srgbClr val="0E3A87"/>
          </a:solidFill>
          <a:ln>
            <a:noFill/>
          </a:ln>
        </p:spPr>
        <p:style>
          <a:lnRef idx="2">
            <a:schemeClr val="accent1">
              <a:shade val="50000"/>
            </a:schemeClr>
          </a:lnRef>
          <a:fillRef idx="1">
            <a:schemeClr val="accent1"/>
          </a:fillRef>
          <a:effectRef idx="0">
            <a:schemeClr val="accent1"/>
          </a:effectRef>
          <a:fontRef idx="minor">
            <a:schemeClr val="lt1"/>
          </a:fontRef>
        </p:style>
        <p:txBody>
          <a:bodyPr lIns="68584" tIns="34292" rIns="68584" bIns="34292" anchor="ctr"/>
          <a:lstStyle/>
          <a:p>
            <a:pPr algn="ctr" defTabSz="685165">
              <a:defRPr/>
            </a:pPr>
            <a:endParaRPr lang="zh-CN" altLang="en-US" sz="1400" dirty="0">
              <a:solidFill>
                <a:srgbClr val="E7E6E6">
                  <a:lumMod val="50000"/>
                </a:srgbClr>
              </a:solidFill>
              <a:cs typeface="+mn-ea"/>
              <a:sym typeface="+mn-lt"/>
            </a:endParaRPr>
          </a:p>
        </p:txBody>
      </p:sp>
      <p:sp>
        <p:nvSpPr>
          <p:cNvPr id="2" name="原创设计师QQ598969553      _1"/>
          <p:cNvSpPr>
            <a:spLocks noChangeAspect="1"/>
          </p:cNvSpPr>
          <p:nvPr/>
        </p:nvSpPr>
        <p:spPr>
          <a:xfrm>
            <a:off x="4439920" y="2965450"/>
            <a:ext cx="1430655" cy="1430655"/>
          </a:xfrm>
          <a:prstGeom prst="ellipse">
            <a:avLst/>
          </a:prstGeom>
          <a:blipFill rotWithShape="1">
            <a:blip r:embed="rId3" cstate="prin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165" eaLnBrk="1" fontAlgn="auto" hangingPunct="1">
              <a:spcBef>
                <a:spcPts val="0"/>
              </a:spcBef>
              <a:spcAft>
                <a:spcPts val="0"/>
              </a:spcAft>
              <a:defRPr/>
            </a:pPr>
            <a:endParaRPr lang="zh-CN" altLang="en-US" sz="1350"/>
          </a:p>
        </p:txBody>
      </p:sp>
      <p:sp>
        <p:nvSpPr>
          <p:cNvPr id="4" name="原创设计师QQ598969553      _2"/>
          <p:cNvSpPr>
            <a:spLocks noChangeAspect="1"/>
          </p:cNvSpPr>
          <p:nvPr/>
        </p:nvSpPr>
        <p:spPr>
          <a:xfrm>
            <a:off x="3611245" y="4403090"/>
            <a:ext cx="1430655" cy="1430655"/>
          </a:xfrm>
          <a:prstGeom prst="ellipse">
            <a:avLst/>
          </a:prstGeom>
          <a:blipFill rotWithShape="1">
            <a:blip r:embed="rId4" cstate="prin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165" eaLnBrk="1" fontAlgn="auto" hangingPunct="1">
              <a:spcBef>
                <a:spcPts val="0"/>
              </a:spcBef>
              <a:spcAft>
                <a:spcPts val="0"/>
              </a:spcAft>
              <a:defRPr/>
            </a:pPr>
            <a:endParaRPr lang="zh-CN" altLang="en-US" sz="1350"/>
          </a:p>
        </p:txBody>
      </p:sp>
      <p:sp>
        <p:nvSpPr>
          <p:cNvPr id="6" name="原创设计师QQ598969553      _3"/>
          <p:cNvSpPr>
            <a:spLocks noChangeAspect="1"/>
          </p:cNvSpPr>
          <p:nvPr/>
        </p:nvSpPr>
        <p:spPr>
          <a:xfrm>
            <a:off x="1953260" y="4403090"/>
            <a:ext cx="1430655" cy="1430655"/>
          </a:xfrm>
          <a:prstGeom prst="ellipse">
            <a:avLst/>
          </a:prstGeom>
          <a:blipFill rotWithShape="1">
            <a:blip r:embed="rId5" cstate="prin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165" eaLnBrk="1" fontAlgn="auto" hangingPunct="1">
              <a:spcBef>
                <a:spcPts val="0"/>
              </a:spcBef>
              <a:spcAft>
                <a:spcPts val="0"/>
              </a:spcAft>
              <a:defRPr/>
            </a:pPr>
            <a:endParaRPr lang="zh-CN" altLang="en-US" sz="1350"/>
          </a:p>
        </p:txBody>
      </p:sp>
      <p:sp>
        <p:nvSpPr>
          <p:cNvPr id="7" name="原创设计师QQ598969553      _4"/>
          <p:cNvSpPr>
            <a:spLocks noChangeAspect="1"/>
          </p:cNvSpPr>
          <p:nvPr/>
        </p:nvSpPr>
        <p:spPr>
          <a:xfrm>
            <a:off x="2781935" y="2965450"/>
            <a:ext cx="1430655" cy="1430655"/>
          </a:xfrm>
          <a:prstGeom prst="ellipse">
            <a:avLst/>
          </a:prstGeom>
          <a:blipFill rotWithShape="1">
            <a:blip r:embed="rId6" cstate="prin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165" eaLnBrk="1" fontAlgn="auto" hangingPunct="1">
              <a:spcBef>
                <a:spcPts val="0"/>
              </a:spcBef>
              <a:spcAft>
                <a:spcPts val="0"/>
              </a:spcAft>
              <a:defRPr/>
            </a:pPr>
            <a:endParaRPr lang="zh-CN" altLang="en-US" sz="1350"/>
          </a:p>
        </p:txBody>
      </p:sp>
      <p:sp>
        <p:nvSpPr>
          <p:cNvPr id="8" name="原创设计师QQ598969553      _5"/>
          <p:cNvSpPr>
            <a:spLocks noChangeAspect="1"/>
          </p:cNvSpPr>
          <p:nvPr/>
        </p:nvSpPr>
        <p:spPr>
          <a:xfrm>
            <a:off x="1123950" y="2965450"/>
            <a:ext cx="1430655" cy="1430655"/>
          </a:xfrm>
          <a:prstGeom prst="ellipse">
            <a:avLst/>
          </a:prstGeom>
          <a:blipFill rotWithShape="1">
            <a:blip r:embed="rId7" cstate="prin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165" eaLnBrk="1" fontAlgn="auto" hangingPunct="1">
              <a:spcBef>
                <a:spcPts val="0"/>
              </a:spcBef>
              <a:spcAft>
                <a:spcPts val="0"/>
              </a:spcAft>
              <a:defRPr/>
            </a:pPr>
            <a:endParaRPr lang="zh-CN" altLang="en-US" sz="1350"/>
          </a:p>
        </p:txBody>
      </p:sp>
      <p:sp>
        <p:nvSpPr>
          <p:cNvPr id="9" name="原创设计师QQ598969553      _6"/>
          <p:cNvSpPr>
            <a:spLocks noChangeAspect="1"/>
          </p:cNvSpPr>
          <p:nvPr/>
        </p:nvSpPr>
        <p:spPr>
          <a:xfrm>
            <a:off x="1953260" y="1530350"/>
            <a:ext cx="1430655" cy="1430655"/>
          </a:xfrm>
          <a:prstGeom prst="ellipse">
            <a:avLst/>
          </a:prstGeom>
          <a:blipFill rotWithShape="1">
            <a:blip r:embed="rId8" cstate="prin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165" eaLnBrk="1" fontAlgn="auto" hangingPunct="1">
              <a:spcBef>
                <a:spcPts val="0"/>
              </a:spcBef>
              <a:spcAft>
                <a:spcPts val="0"/>
              </a:spcAft>
              <a:defRPr/>
            </a:pPr>
            <a:endParaRPr lang="zh-CN" altLang="en-US" sz="1350"/>
          </a:p>
        </p:txBody>
      </p:sp>
      <p:sp>
        <p:nvSpPr>
          <p:cNvPr id="10" name="原创设计师QQ598969553      _7"/>
          <p:cNvSpPr>
            <a:spLocks noChangeAspect="1"/>
          </p:cNvSpPr>
          <p:nvPr/>
        </p:nvSpPr>
        <p:spPr>
          <a:xfrm>
            <a:off x="3611245" y="1530350"/>
            <a:ext cx="1430655" cy="1430655"/>
          </a:xfrm>
          <a:prstGeom prst="ellipse">
            <a:avLst/>
          </a:prstGeom>
          <a:blipFill rotWithShape="1">
            <a:blip r:embed="rId9" cstate="prin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165" eaLnBrk="1" fontAlgn="auto" hangingPunct="1">
              <a:spcBef>
                <a:spcPts val="0"/>
              </a:spcBef>
              <a:spcAft>
                <a:spcPts val="0"/>
              </a:spcAft>
              <a:defRPr/>
            </a:pPr>
            <a:endParaRPr lang="zh-CN" altLang="en-US" sz="1350"/>
          </a:p>
        </p:txBody>
      </p:sp>
      <p:sp>
        <p:nvSpPr>
          <p:cNvPr id="13" name="文本框 12"/>
          <p:cNvSpPr txBox="1"/>
          <p:nvPr/>
        </p:nvSpPr>
        <p:spPr>
          <a:xfrm>
            <a:off x="6802120" y="2139950"/>
            <a:ext cx="3898900" cy="1291590"/>
          </a:xfrm>
          <a:prstGeom prst="rect">
            <a:avLst/>
          </a:prstGeom>
          <a:noFill/>
        </p:spPr>
        <p:txBody>
          <a:bodyPr wrap="square" rtlCol="0">
            <a:spAutoFit/>
          </a:bodyPr>
          <a:lstStyle/>
          <a:p>
            <a:pPr algn="l" fontAlgn="auto">
              <a:lnSpc>
                <a:spcPct val="150000"/>
              </a:lnSpc>
            </a:pPr>
            <a:r>
              <a:rPr lang="zh-CN" sz="1600" b="1" dirty="0">
                <a:solidFill>
                  <a:schemeClr val="tx1">
                    <a:lumMod val="65000"/>
                    <a:lumOff val="35000"/>
                  </a:schemeClr>
                </a:solidFill>
                <a:latin typeface="微软雅黑" panose="020B0503020204020204" charset="-122"/>
                <a:ea typeface="微软雅黑" panose="020B0503020204020204" charset="-122"/>
                <a:sym typeface="+mn-ea"/>
              </a:rPr>
              <a:t>单击此处输入标题</a:t>
            </a:r>
          </a:p>
          <a:p>
            <a:pPr algn="l" fontAlgn="auto">
              <a:lnSpc>
                <a:spcPct val="150000"/>
              </a:lnSpc>
            </a:pPr>
            <a:r>
              <a:rPr sz="1200" dirty="0">
                <a:solidFill>
                  <a:schemeClr val="tx1">
                    <a:lumMod val="65000"/>
                    <a:lumOff val="35000"/>
                  </a:schemeClr>
                </a:solidFill>
                <a:latin typeface="微软雅黑" panose="020B0503020204020204" charset="-122"/>
                <a:ea typeface="微软雅黑" panose="020B0503020204020204" charset="-122"/>
                <a:sym typeface="+mn-ea"/>
              </a:rPr>
              <a:t>No matter how bad your heart has been broken, the world doesn’t stop for your grief. The sun comes right back up the next day.</a:t>
            </a:r>
            <a:endParaRPr lang="zh-CN" altLang="en-US" sz="1200" b="1">
              <a:latin typeface="微软雅黑" panose="020B0503020204020204" charset="-122"/>
              <a:ea typeface="微软雅黑" panose="020B0503020204020204" charset="-122"/>
            </a:endParaRPr>
          </a:p>
        </p:txBody>
      </p:sp>
      <p:cxnSp>
        <p:nvCxnSpPr>
          <p:cNvPr id="12" name="直接连接符 11"/>
          <p:cNvCxnSpPr/>
          <p:nvPr/>
        </p:nvCxnSpPr>
        <p:spPr>
          <a:xfrm>
            <a:off x="6802120" y="3688080"/>
            <a:ext cx="3566160" cy="0"/>
          </a:xfrm>
          <a:prstGeom prst="line">
            <a:avLst/>
          </a:prstGeom>
          <a:ln w="12700">
            <a:solidFill>
              <a:srgbClr val="0E3A87"/>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6802120" y="3958590"/>
            <a:ext cx="3898900" cy="1291590"/>
          </a:xfrm>
          <a:prstGeom prst="rect">
            <a:avLst/>
          </a:prstGeom>
          <a:noFill/>
        </p:spPr>
        <p:txBody>
          <a:bodyPr wrap="square" rtlCol="0">
            <a:spAutoFit/>
          </a:bodyPr>
          <a:lstStyle/>
          <a:p>
            <a:pPr algn="l" fontAlgn="auto">
              <a:lnSpc>
                <a:spcPct val="150000"/>
              </a:lnSpc>
            </a:pPr>
            <a:r>
              <a:rPr lang="zh-CN" sz="1600" b="1" dirty="0">
                <a:solidFill>
                  <a:schemeClr val="tx1">
                    <a:lumMod val="65000"/>
                    <a:lumOff val="35000"/>
                  </a:schemeClr>
                </a:solidFill>
                <a:latin typeface="微软雅黑" panose="020B0503020204020204" charset="-122"/>
                <a:ea typeface="微软雅黑" panose="020B0503020204020204" charset="-122"/>
                <a:sym typeface="+mn-ea"/>
              </a:rPr>
              <a:t>单击此处输入标题</a:t>
            </a:r>
          </a:p>
          <a:p>
            <a:pPr algn="l" fontAlgn="auto">
              <a:lnSpc>
                <a:spcPct val="150000"/>
              </a:lnSpc>
            </a:pPr>
            <a:r>
              <a:rPr sz="1200" dirty="0">
                <a:solidFill>
                  <a:schemeClr val="tx1">
                    <a:lumMod val="65000"/>
                    <a:lumOff val="35000"/>
                  </a:schemeClr>
                </a:solidFill>
                <a:latin typeface="微软雅黑" panose="020B0503020204020204" charset="-122"/>
                <a:ea typeface="微软雅黑" panose="020B0503020204020204" charset="-122"/>
                <a:sym typeface="+mn-ea"/>
              </a:rPr>
              <a:t>No matter how bad your heart has been broken, the world doesn’t stop for your grief. The sun comes right back up the next day.</a:t>
            </a:r>
            <a:endParaRPr lang="zh-CN" altLang="en-US" sz="1200" b="1">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Click="0" advTm="1000">
        <p15:prstTrans prst="pageCurlDouble"/>
      </p:transition>
    </mc:Choice>
    <mc:Fallback>
      <p:transition spd="slow" advClick="0"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wipe(left)">
                                      <p:cBhvr>
                                        <p:cTn id="13" dur="500"/>
                                        <p:tgtEl>
                                          <p:spTgt spid="3"/>
                                        </p:tgtEl>
                                      </p:cBhvr>
                                    </p:animEffect>
                                  </p:childTnLst>
                                </p:cTn>
                              </p:par>
                            </p:childTnLst>
                          </p:cTn>
                        </p:par>
                        <p:par>
                          <p:cTn id="14" fill="hold">
                            <p:stCondLst>
                              <p:cond delay="1000"/>
                            </p:stCondLst>
                            <p:childTnLst>
                              <p:par>
                                <p:cTn id="15" presetID="53" presetClass="entr" presetSubtype="16" fill="hold" grpId="0" nodeType="after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p:cTn id="17" dur="500" fill="hold"/>
                                        <p:tgtEl>
                                          <p:spTgt spid="10"/>
                                        </p:tgtEl>
                                        <p:attrNameLst>
                                          <p:attrName>ppt_w</p:attrName>
                                        </p:attrNameLst>
                                      </p:cBhvr>
                                      <p:tavLst>
                                        <p:tav tm="0">
                                          <p:val>
                                            <p:fltVal val="0"/>
                                          </p:val>
                                        </p:tav>
                                        <p:tav tm="100000">
                                          <p:val>
                                            <p:strVal val="#ppt_w"/>
                                          </p:val>
                                        </p:tav>
                                      </p:tavLst>
                                    </p:anim>
                                    <p:anim calcmode="lin" valueType="num">
                                      <p:cBhvr>
                                        <p:cTn id="18" dur="500" fill="hold"/>
                                        <p:tgtEl>
                                          <p:spTgt spid="10"/>
                                        </p:tgtEl>
                                        <p:attrNameLst>
                                          <p:attrName>ppt_h</p:attrName>
                                        </p:attrNameLst>
                                      </p:cBhvr>
                                      <p:tavLst>
                                        <p:tav tm="0">
                                          <p:val>
                                            <p:fltVal val="0"/>
                                          </p:val>
                                        </p:tav>
                                        <p:tav tm="100000">
                                          <p:val>
                                            <p:strVal val="#ppt_h"/>
                                          </p:val>
                                        </p:tav>
                                      </p:tavLst>
                                    </p:anim>
                                    <p:animEffect transition="in" filter="fade">
                                      <p:cBhvr>
                                        <p:cTn id="19" dur="500"/>
                                        <p:tgtEl>
                                          <p:spTgt spid="10"/>
                                        </p:tgtEl>
                                      </p:cBhvr>
                                    </p:animEffect>
                                  </p:childTnLst>
                                </p:cTn>
                              </p:par>
                            </p:childTnLst>
                          </p:cTn>
                        </p:par>
                        <p:par>
                          <p:cTn id="20" fill="hold">
                            <p:stCondLst>
                              <p:cond delay="1500"/>
                            </p:stCondLst>
                            <p:childTnLst>
                              <p:par>
                                <p:cTn id="21" presetID="53" presetClass="entr" presetSubtype="16" fill="hold" grpId="0" nodeType="after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p:cTn id="23" dur="500" fill="hold"/>
                                        <p:tgtEl>
                                          <p:spTgt spid="6"/>
                                        </p:tgtEl>
                                        <p:attrNameLst>
                                          <p:attrName>ppt_w</p:attrName>
                                        </p:attrNameLst>
                                      </p:cBhvr>
                                      <p:tavLst>
                                        <p:tav tm="0">
                                          <p:val>
                                            <p:fltVal val="0"/>
                                          </p:val>
                                        </p:tav>
                                        <p:tav tm="100000">
                                          <p:val>
                                            <p:strVal val="#ppt_w"/>
                                          </p:val>
                                        </p:tav>
                                      </p:tavLst>
                                    </p:anim>
                                    <p:anim calcmode="lin" valueType="num">
                                      <p:cBhvr>
                                        <p:cTn id="24" dur="500" fill="hold"/>
                                        <p:tgtEl>
                                          <p:spTgt spid="6"/>
                                        </p:tgtEl>
                                        <p:attrNameLst>
                                          <p:attrName>ppt_h</p:attrName>
                                        </p:attrNameLst>
                                      </p:cBhvr>
                                      <p:tavLst>
                                        <p:tav tm="0">
                                          <p:val>
                                            <p:fltVal val="0"/>
                                          </p:val>
                                        </p:tav>
                                        <p:tav tm="100000">
                                          <p:val>
                                            <p:strVal val="#ppt_h"/>
                                          </p:val>
                                        </p:tav>
                                      </p:tavLst>
                                    </p:anim>
                                    <p:animEffect transition="in" filter="fade">
                                      <p:cBhvr>
                                        <p:cTn id="25" dur="500"/>
                                        <p:tgtEl>
                                          <p:spTgt spid="6"/>
                                        </p:tgtEl>
                                      </p:cBhvr>
                                    </p:animEffect>
                                  </p:childTnLst>
                                </p:cTn>
                              </p:par>
                            </p:childTnLst>
                          </p:cTn>
                        </p:par>
                        <p:par>
                          <p:cTn id="26" fill="hold">
                            <p:stCondLst>
                              <p:cond delay="2000"/>
                            </p:stCondLst>
                            <p:childTnLst>
                              <p:par>
                                <p:cTn id="27" presetID="53" presetClass="entr" presetSubtype="16" fill="hold" grpId="0" nodeType="afterEffect">
                                  <p:stCondLst>
                                    <p:cond delay="0"/>
                                  </p:stCondLst>
                                  <p:childTnLst>
                                    <p:set>
                                      <p:cBhvr>
                                        <p:cTn id="28" dur="1" fill="hold">
                                          <p:stCondLst>
                                            <p:cond delay="0"/>
                                          </p:stCondLst>
                                        </p:cTn>
                                        <p:tgtEl>
                                          <p:spTgt spid="9"/>
                                        </p:tgtEl>
                                        <p:attrNameLst>
                                          <p:attrName>style.visibility</p:attrName>
                                        </p:attrNameLst>
                                      </p:cBhvr>
                                      <p:to>
                                        <p:strVal val="visible"/>
                                      </p:to>
                                    </p:set>
                                    <p:anim calcmode="lin" valueType="num">
                                      <p:cBhvr>
                                        <p:cTn id="29" dur="500" fill="hold"/>
                                        <p:tgtEl>
                                          <p:spTgt spid="9"/>
                                        </p:tgtEl>
                                        <p:attrNameLst>
                                          <p:attrName>ppt_w</p:attrName>
                                        </p:attrNameLst>
                                      </p:cBhvr>
                                      <p:tavLst>
                                        <p:tav tm="0">
                                          <p:val>
                                            <p:fltVal val="0"/>
                                          </p:val>
                                        </p:tav>
                                        <p:tav tm="100000">
                                          <p:val>
                                            <p:strVal val="#ppt_w"/>
                                          </p:val>
                                        </p:tav>
                                      </p:tavLst>
                                    </p:anim>
                                    <p:anim calcmode="lin" valueType="num">
                                      <p:cBhvr>
                                        <p:cTn id="30" dur="500" fill="hold"/>
                                        <p:tgtEl>
                                          <p:spTgt spid="9"/>
                                        </p:tgtEl>
                                        <p:attrNameLst>
                                          <p:attrName>ppt_h</p:attrName>
                                        </p:attrNameLst>
                                      </p:cBhvr>
                                      <p:tavLst>
                                        <p:tav tm="0">
                                          <p:val>
                                            <p:fltVal val="0"/>
                                          </p:val>
                                        </p:tav>
                                        <p:tav tm="100000">
                                          <p:val>
                                            <p:strVal val="#ppt_h"/>
                                          </p:val>
                                        </p:tav>
                                      </p:tavLst>
                                    </p:anim>
                                    <p:animEffect transition="in" filter="fade">
                                      <p:cBhvr>
                                        <p:cTn id="31" dur="500"/>
                                        <p:tgtEl>
                                          <p:spTgt spid="9"/>
                                        </p:tgtEl>
                                      </p:cBhvr>
                                    </p:animEffect>
                                  </p:childTnLst>
                                </p:cTn>
                              </p:par>
                            </p:childTnLst>
                          </p:cTn>
                        </p:par>
                        <p:par>
                          <p:cTn id="32" fill="hold">
                            <p:stCondLst>
                              <p:cond delay="2500"/>
                            </p:stCondLst>
                            <p:childTnLst>
                              <p:par>
                                <p:cTn id="33" presetID="53" presetClass="entr" presetSubtype="16" fill="hold" grpId="0" nodeType="afterEffect">
                                  <p:stCondLst>
                                    <p:cond delay="0"/>
                                  </p:stCondLst>
                                  <p:childTnLst>
                                    <p:set>
                                      <p:cBhvr>
                                        <p:cTn id="34" dur="1" fill="hold">
                                          <p:stCondLst>
                                            <p:cond delay="0"/>
                                          </p:stCondLst>
                                        </p:cTn>
                                        <p:tgtEl>
                                          <p:spTgt spid="8"/>
                                        </p:tgtEl>
                                        <p:attrNameLst>
                                          <p:attrName>style.visibility</p:attrName>
                                        </p:attrNameLst>
                                      </p:cBhvr>
                                      <p:to>
                                        <p:strVal val="visible"/>
                                      </p:to>
                                    </p:set>
                                    <p:anim calcmode="lin" valueType="num">
                                      <p:cBhvr>
                                        <p:cTn id="35" dur="500" fill="hold"/>
                                        <p:tgtEl>
                                          <p:spTgt spid="8"/>
                                        </p:tgtEl>
                                        <p:attrNameLst>
                                          <p:attrName>ppt_w</p:attrName>
                                        </p:attrNameLst>
                                      </p:cBhvr>
                                      <p:tavLst>
                                        <p:tav tm="0">
                                          <p:val>
                                            <p:fltVal val="0"/>
                                          </p:val>
                                        </p:tav>
                                        <p:tav tm="100000">
                                          <p:val>
                                            <p:strVal val="#ppt_w"/>
                                          </p:val>
                                        </p:tav>
                                      </p:tavLst>
                                    </p:anim>
                                    <p:anim calcmode="lin" valueType="num">
                                      <p:cBhvr>
                                        <p:cTn id="36" dur="500" fill="hold"/>
                                        <p:tgtEl>
                                          <p:spTgt spid="8"/>
                                        </p:tgtEl>
                                        <p:attrNameLst>
                                          <p:attrName>ppt_h</p:attrName>
                                        </p:attrNameLst>
                                      </p:cBhvr>
                                      <p:tavLst>
                                        <p:tav tm="0">
                                          <p:val>
                                            <p:fltVal val="0"/>
                                          </p:val>
                                        </p:tav>
                                        <p:tav tm="100000">
                                          <p:val>
                                            <p:strVal val="#ppt_h"/>
                                          </p:val>
                                        </p:tav>
                                      </p:tavLst>
                                    </p:anim>
                                    <p:animEffect transition="in" filter="fade">
                                      <p:cBhvr>
                                        <p:cTn id="37" dur="500"/>
                                        <p:tgtEl>
                                          <p:spTgt spid="8"/>
                                        </p:tgtEl>
                                      </p:cBhvr>
                                    </p:animEffect>
                                  </p:childTnLst>
                                </p:cTn>
                              </p:par>
                            </p:childTnLst>
                          </p:cTn>
                        </p:par>
                        <p:par>
                          <p:cTn id="38" fill="hold">
                            <p:stCondLst>
                              <p:cond delay="3000"/>
                            </p:stCondLst>
                            <p:childTnLst>
                              <p:par>
                                <p:cTn id="39" presetID="53" presetClass="entr" presetSubtype="16" fill="hold" grpId="0" nodeType="afterEffect">
                                  <p:stCondLst>
                                    <p:cond delay="0"/>
                                  </p:stCondLst>
                                  <p:childTnLst>
                                    <p:set>
                                      <p:cBhvr>
                                        <p:cTn id="40" dur="1" fill="hold">
                                          <p:stCondLst>
                                            <p:cond delay="0"/>
                                          </p:stCondLst>
                                        </p:cTn>
                                        <p:tgtEl>
                                          <p:spTgt spid="2"/>
                                        </p:tgtEl>
                                        <p:attrNameLst>
                                          <p:attrName>style.visibility</p:attrName>
                                        </p:attrNameLst>
                                      </p:cBhvr>
                                      <p:to>
                                        <p:strVal val="visible"/>
                                      </p:to>
                                    </p:set>
                                    <p:anim calcmode="lin" valueType="num">
                                      <p:cBhvr>
                                        <p:cTn id="41" dur="500" fill="hold"/>
                                        <p:tgtEl>
                                          <p:spTgt spid="2"/>
                                        </p:tgtEl>
                                        <p:attrNameLst>
                                          <p:attrName>ppt_w</p:attrName>
                                        </p:attrNameLst>
                                      </p:cBhvr>
                                      <p:tavLst>
                                        <p:tav tm="0">
                                          <p:val>
                                            <p:fltVal val="0"/>
                                          </p:val>
                                        </p:tav>
                                        <p:tav tm="100000">
                                          <p:val>
                                            <p:strVal val="#ppt_w"/>
                                          </p:val>
                                        </p:tav>
                                      </p:tavLst>
                                    </p:anim>
                                    <p:anim calcmode="lin" valueType="num">
                                      <p:cBhvr>
                                        <p:cTn id="42" dur="500" fill="hold"/>
                                        <p:tgtEl>
                                          <p:spTgt spid="2"/>
                                        </p:tgtEl>
                                        <p:attrNameLst>
                                          <p:attrName>ppt_h</p:attrName>
                                        </p:attrNameLst>
                                      </p:cBhvr>
                                      <p:tavLst>
                                        <p:tav tm="0">
                                          <p:val>
                                            <p:fltVal val="0"/>
                                          </p:val>
                                        </p:tav>
                                        <p:tav tm="100000">
                                          <p:val>
                                            <p:strVal val="#ppt_h"/>
                                          </p:val>
                                        </p:tav>
                                      </p:tavLst>
                                    </p:anim>
                                    <p:animEffect transition="in" filter="fade">
                                      <p:cBhvr>
                                        <p:cTn id="43" dur="500"/>
                                        <p:tgtEl>
                                          <p:spTgt spid="2"/>
                                        </p:tgtEl>
                                      </p:cBhvr>
                                    </p:animEffect>
                                  </p:childTnLst>
                                </p:cTn>
                              </p:par>
                            </p:childTnLst>
                          </p:cTn>
                        </p:par>
                        <p:par>
                          <p:cTn id="44" fill="hold">
                            <p:stCondLst>
                              <p:cond delay="3500"/>
                            </p:stCondLst>
                            <p:childTnLst>
                              <p:par>
                                <p:cTn id="45" presetID="53" presetClass="entr" presetSubtype="16" fill="hold" grpId="0" nodeType="afterEffect">
                                  <p:stCondLst>
                                    <p:cond delay="0"/>
                                  </p:stCondLst>
                                  <p:childTnLst>
                                    <p:set>
                                      <p:cBhvr>
                                        <p:cTn id="46" dur="1" fill="hold">
                                          <p:stCondLst>
                                            <p:cond delay="0"/>
                                          </p:stCondLst>
                                        </p:cTn>
                                        <p:tgtEl>
                                          <p:spTgt spid="4"/>
                                        </p:tgtEl>
                                        <p:attrNameLst>
                                          <p:attrName>style.visibility</p:attrName>
                                        </p:attrNameLst>
                                      </p:cBhvr>
                                      <p:to>
                                        <p:strVal val="visible"/>
                                      </p:to>
                                    </p:set>
                                    <p:anim calcmode="lin" valueType="num">
                                      <p:cBhvr>
                                        <p:cTn id="47" dur="500" fill="hold"/>
                                        <p:tgtEl>
                                          <p:spTgt spid="4"/>
                                        </p:tgtEl>
                                        <p:attrNameLst>
                                          <p:attrName>ppt_w</p:attrName>
                                        </p:attrNameLst>
                                      </p:cBhvr>
                                      <p:tavLst>
                                        <p:tav tm="0">
                                          <p:val>
                                            <p:fltVal val="0"/>
                                          </p:val>
                                        </p:tav>
                                        <p:tav tm="100000">
                                          <p:val>
                                            <p:strVal val="#ppt_w"/>
                                          </p:val>
                                        </p:tav>
                                      </p:tavLst>
                                    </p:anim>
                                    <p:anim calcmode="lin" valueType="num">
                                      <p:cBhvr>
                                        <p:cTn id="48" dur="500" fill="hold"/>
                                        <p:tgtEl>
                                          <p:spTgt spid="4"/>
                                        </p:tgtEl>
                                        <p:attrNameLst>
                                          <p:attrName>ppt_h</p:attrName>
                                        </p:attrNameLst>
                                      </p:cBhvr>
                                      <p:tavLst>
                                        <p:tav tm="0">
                                          <p:val>
                                            <p:fltVal val="0"/>
                                          </p:val>
                                        </p:tav>
                                        <p:tav tm="100000">
                                          <p:val>
                                            <p:strVal val="#ppt_h"/>
                                          </p:val>
                                        </p:tav>
                                      </p:tavLst>
                                    </p:anim>
                                    <p:animEffect transition="in" filter="fade">
                                      <p:cBhvr>
                                        <p:cTn id="49" dur="500"/>
                                        <p:tgtEl>
                                          <p:spTgt spid="4"/>
                                        </p:tgtEl>
                                      </p:cBhvr>
                                    </p:animEffect>
                                  </p:childTnLst>
                                </p:cTn>
                              </p:par>
                            </p:childTnLst>
                          </p:cTn>
                        </p:par>
                        <p:par>
                          <p:cTn id="50" fill="hold">
                            <p:stCondLst>
                              <p:cond delay="4000"/>
                            </p:stCondLst>
                            <p:childTnLst>
                              <p:par>
                                <p:cTn id="51" presetID="53" presetClass="entr" presetSubtype="16" fill="hold" grpId="0" nodeType="afterEffect">
                                  <p:stCondLst>
                                    <p:cond delay="0"/>
                                  </p:stCondLst>
                                  <p:childTnLst>
                                    <p:set>
                                      <p:cBhvr>
                                        <p:cTn id="52" dur="1" fill="hold">
                                          <p:stCondLst>
                                            <p:cond delay="0"/>
                                          </p:stCondLst>
                                        </p:cTn>
                                        <p:tgtEl>
                                          <p:spTgt spid="7"/>
                                        </p:tgtEl>
                                        <p:attrNameLst>
                                          <p:attrName>style.visibility</p:attrName>
                                        </p:attrNameLst>
                                      </p:cBhvr>
                                      <p:to>
                                        <p:strVal val="visible"/>
                                      </p:to>
                                    </p:set>
                                    <p:anim calcmode="lin" valueType="num">
                                      <p:cBhvr>
                                        <p:cTn id="53" dur="500" fill="hold"/>
                                        <p:tgtEl>
                                          <p:spTgt spid="7"/>
                                        </p:tgtEl>
                                        <p:attrNameLst>
                                          <p:attrName>ppt_w</p:attrName>
                                        </p:attrNameLst>
                                      </p:cBhvr>
                                      <p:tavLst>
                                        <p:tav tm="0">
                                          <p:val>
                                            <p:fltVal val="0"/>
                                          </p:val>
                                        </p:tav>
                                        <p:tav tm="100000">
                                          <p:val>
                                            <p:strVal val="#ppt_w"/>
                                          </p:val>
                                        </p:tav>
                                      </p:tavLst>
                                    </p:anim>
                                    <p:anim calcmode="lin" valueType="num">
                                      <p:cBhvr>
                                        <p:cTn id="54" dur="500" fill="hold"/>
                                        <p:tgtEl>
                                          <p:spTgt spid="7"/>
                                        </p:tgtEl>
                                        <p:attrNameLst>
                                          <p:attrName>ppt_h</p:attrName>
                                        </p:attrNameLst>
                                      </p:cBhvr>
                                      <p:tavLst>
                                        <p:tav tm="0">
                                          <p:val>
                                            <p:fltVal val="0"/>
                                          </p:val>
                                        </p:tav>
                                        <p:tav tm="100000">
                                          <p:val>
                                            <p:strVal val="#ppt_h"/>
                                          </p:val>
                                        </p:tav>
                                      </p:tavLst>
                                    </p:anim>
                                    <p:animEffect transition="in" filter="fade">
                                      <p:cBhvr>
                                        <p:cTn id="55" dur="500"/>
                                        <p:tgtEl>
                                          <p:spTgt spid="7"/>
                                        </p:tgtEl>
                                      </p:cBhvr>
                                    </p:animEffect>
                                  </p:childTnLst>
                                </p:cTn>
                              </p:par>
                            </p:childTnLst>
                          </p:cTn>
                        </p:par>
                        <p:par>
                          <p:cTn id="56" fill="hold">
                            <p:stCondLst>
                              <p:cond delay="4500"/>
                            </p:stCondLst>
                            <p:childTnLst>
                              <p:par>
                                <p:cTn id="57" presetID="22" presetClass="entr" presetSubtype="8" fill="hold" grpId="0" nodeType="afterEffect">
                                  <p:stCondLst>
                                    <p:cond delay="0"/>
                                  </p:stCondLst>
                                  <p:childTnLst>
                                    <p:set>
                                      <p:cBhvr>
                                        <p:cTn id="58" dur="1" fill="hold">
                                          <p:stCondLst>
                                            <p:cond delay="0"/>
                                          </p:stCondLst>
                                        </p:cTn>
                                        <p:tgtEl>
                                          <p:spTgt spid="13"/>
                                        </p:tgtEl>
                                        <p:attrNameLst>
                                          <p:attrName>style.visibility</p:attrName>
                                        </p:attrNameLst>
                                      </p:cBhvr>
                                      <p:to>
                                        <p:strVal val="visible"/>
                                      </p:to>
                                    </p:set>
                                    <p:animEffect transition="in" filter="wipe(left)">
                                      <p:cBhvr>
                                        <p:cTn id="59" dur="500"/>
                                        <p:tgtEl>
                                          <p:spTgt spid="13"/>
                                        </p:tgtEl>
                                      </p:cBhvr>
                                    </p:animEffect>
                                  </p:childTnLst>
                                </p:cTn>
                              </p:par>
                            </p:childTnLst>
                          </p:cTn>
                        </p:par>
                        <p:par>
                          <p:cTn id="60" fill="hold">
                            <p:stCondLst>
                              <p:cond delay="5000"/>
                            </p:stCondLst>
                            <p:childTnLst>
                              <p:par>
                                <p:cTn id="61" presetID="22" presetClass="entr" presetSubtype="8" fill="hold" nodeType="afterEffect">
                                  <p:stCondLst>
                                    <p:cond delay="0"/>
                                  </p:stCondLst>
                                  <p:childTnLst>
                                    <p:set>
                                      <p:cBhvr>
                                        <p:cTn id="62" dur="1" fill="hold">
                                          <p:stCondLst>
                                            <p:cond delay="0"/>
                                          </p:stCondLst>
                                        </p:cTn>
                                        <p:tgtEl>
                                          <p:spTgt spid="12"/>
                                        </p:tgtEl>
                                        <p:attrNameLst>
                                          <p:attrName>style.visibility</p:attrName>
                                        </p:attrNameLst>
                                      </p:cBhvr>
                                      <p:to>
                                        <p:strVal val="visible"/>
                                      </p:to>
                                    </p:set>
                                    <p:animEffect transition="in" filter="wipe(left)">
                                      <p:cBhvr>
                                        <p:cTn id="63" dur="500"/>
                                        <p:tgtEl>
                                          <p:spTgt spid="12"/>
                                        </p:tgtEl>
                                      </p:cBhvr>
                                    </p:animEffect>
                                  </p:childTnLst>
                                </p:cTn>
                              </p:par>
                            </p:childTnLst>
                          </p:cTn>
                        </p:par>
                        <p:par>
                          <p:cTn id="64" fill="hold">
                            <p:stCondLst>
                              <p:cond delay="5500"/>
                            </p:stCondLst>
                            <p:childTnLst>
                              <p:par>
                                <p:cTn id="65" presetID="22" presetClass="entr" presetSubtype="8" fill="hold" grpId="0" nodeType="afterEffect">
                                  <p:stCondLst>
                                    <p:cond delay="0"/>
                                  </p:stCondLst>
                                  <p:childTnLst>
                                    <p:set>
                                      <p:cBhvr>
                                        <p:cTn id="66" dur="1" fill="hold">
                                          <p:stCondLst>
                                            <p:cond delay="0"/>
                                          </p:stCondLst>
                                        </p:cTn>
                                        <p:tgtEl>
                                          <p:spTgt spid="14"/>
                                        </p:tgtEl>
                                        <p:attrNameLst>
                                          <p:attrName>style.visibility</p:attrName>
                                        </p:attrNameLst>
                                      </p:cBhvr>
                                      <p:to>
                                        <p:strVal val="visible"/>
                                      </p:to>
                                    </p:set>
                                    <p:animEffect transition="in" filter="wipe(left)">
                                      <p:cBhvr>
                                        <p:cTn id="6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bldLvl="0" animBg="1"/>
      <p:bldP spid="2" grpId="0" animBg="1"/>
      <p:bldP spid="4" grpId="0" animBg="1"/>
      <p:bldP spid="6" grpId="0" animBg="1"/>
      <p:bldP spid="7" grpId="0" animBg="1"/>
      <p:bldP spid="8" grpId="0" animBg="1"/>
      <p:bldP spid="9" grpId="0" animBg="1"/>
      <p:bldP spid="10" grpId="0" animBg="1"/>
      <p:bldP spid="13" grpId="0"/>
      <p:bldP spid="1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32"/>
          <p:cNvSpPr txBox="1"/>
          <p:nvPr userDrawn="1"/>
        </p:nvSpPr>
        <p:spPr>
          <a:xfrm>
            <a:off x="348344" y="293371"/>
            <a:ext cx="2423160" cy="345440"/>
          </a:xfrm>
          <a:prstGeom prst="rect">
            <a:avLst/>
          </a:prstGeom>
          <a:noFill/>
        </p:spPr>
        <p:txBody>
          <a:bodyPr wrap="none" lIns="68584" tIns="34292" rIns="68584" bIns="34292">
            <a:spAutoFit/>
          </a:bodyPr>
          <a:lstStyle/>
          <a:p>
            <a:pPr defTabSz="685165">
              <a:defRPr/>
            </a:pPr>
            <a:r>
              <a:rPr lang="zh-CN" altLang="en-US" b="1" dirty="0">
                <a:solidFill>
                  <a:srgbClr val="0E3A87"/>
                </a:solidFill>
                <a:latin typeface="微软雅黑" panose="020B0503020204020204" charset="-122"/>
                <a:ea typeface="微软雅黑" panose="020B0503020204020204" charset="-122"/>
                <a:cs typeface="+mn-ea"/>
                <a:sym typeface="+mn-lt"/>
              </a:rPr>
              <a:t>单击此处输入标题文本</a:t>
            </a:r>
          </a:p>
        </p:txBody>
      </p:sp>
      <p:sp>
        <p:nvSpPr>
          <p:cNvPr id="5" name="矩形 4"/>
          <p:cNvSpPr/>
          <p:nvPr userDrawn="1"/>
        </p:nvSpPr>
        <p:spPr>
          <a:xfrm>
            <a:off x="0" y="257176"/>
            <a:ext cx="160366" cy="417513"/>
          </a:xfrm>
          <a:prstGeom prst="rect">
            <a:avLst/>
          </a:prstGeom>
          <a:solidFill>
            <a:srgbClr val="0E3A87"/>
          </a:solidFill>
          <a:ln>
            <a:noFill/>
          </a:ln>
        </p:spPr>
        <p:style>
          <a:lnRef idx="2">
            <a:schemeClr val="accent1">
              <a:shade val="50000"/>
            </a:schemeClr>
          </a:lnRef>
          <a:fillRef idx="1">
            <a:schemeClr val="accent1"/>
          </a:fillRef>
          <a:effectRef idx="0">
            <a:schemeClr val="accent1"/>
          </a:effectRef>
          <a:fontRef idx="minor">
            <a:schemeClr val="lt1"/>
          </a:fontRef>
        </p:style>
        <p:txBody>
          <a:bodyPr lIns="68584" tIns="34292" rIns="68584" bIns="34292" anchor="ctr"/>
          <a:lstStyle/>
          <a:p>
            <a:pPr algn="ctr" defTabSz="685165">
              <a:defRPr/>
            </a:pPr>
            <a:endParaRPr lang="zh-CN" altLang="en-US" sz="1400" dirty="0">
              <a:solidFill>
                <a:srgbClr val="E7E6E6">
                  <a:lumMod val="50000"/>
                </a:srgbClr>
              </a:solidFill>
              <a:cs typeface="+mn-ea"/>
              <a:sym typeface="+mn-lt"/>
            </a:endParaRPr>
          </a:p>
        </p:txBody>
      </p:sp>
      <p:sp>
        <p:nvSpPr>
          <p:cNvPr id="21" name="Text Placeholder 2"/>
          <p:cNvSpPr txBox="1"/>
          <p:nvPr/>
        </p:nvSpPr>
        <p:spPr>
          <a:xfrm>
            <a:off x="1474610" y="4929012"/>
            <a:ext cx="2284590" cy="339273"/>
          </a:xfrm>
          <a:prstGeom prst="rect">
            <a:avLst/>
          </a:prstGeom>
          <a:noFill/>
        </p:spPr>
        <p:txBody>
          <a:bodyPr vert="horz" lIns="91440" tIns="45720" rIns="91440" bIns="45720" rtlCol="0" anchor="ctr">
            <a:no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zh-CN" altLang="en-US" sz="1600" b="1" dirty="0">
                <a:solidFill>
                  <a:srgbClr val="0E3A87"/>
                </a:solidFill>
                <a:latin typeface="微软雅黑" panose="020B0503020204020204" charset="-122"/>
                <a:ea typeface="微软雅黑" panose="020B0503020204020204" charset="-122"/>
                <a:sym typeface="+mn-ea"/>
              </a:rPr>
              <a:t>单击此处输入标题</a:t>
            </a:r>
          </a:p>
        </p:txBody>
      </p:sp>
      <p:sp>
        <p:nvSpPr>
          <p:cNvPr id="24" name="TextBox 91"/>
          <p:cNvSpPr txBox="1"/>
          <p:nvPr/>
        </p:nvSpPr>
        <p:spPr>
          <a:xfrm>
            <a:off x="1365250" y="5267960"/>
            <a:ext cx="2629535" cy="830580"/>
          </a:xfrm>
          <a:prstGeom prst="rect">
            <a:avLst/>
          </a:prstGeom>
          <a:noFill/>
        </p:spPr>
        <p:txBody>
          <a:bodyPr wrap="square" lIns="0" tIns="0" rIns="0" bIns="0" rtlCol="0">
            <a:spAutoFit/>
          </a:bodyPr>
          <a:lstStyle/>
          <a:p>
            <a:pPr algn="ctr" fontAlgn="auto">
              <a:lnSpc>
                <a:spcPct val="150000"/>
              </a:lnSpc>
            </a:pPr>
            <a:r>
              <a:rPr lang="zh-CN" altLang="en-US" sz="1200" dirty="0">
                <a:solidFill>
                  <a:schemeClr val="tx1">
                    <a:lumMod val="65000"/>
                    <a:lumOff val="35000"/>
                  </a:schemeClr>
                </a:solidFill>
                <a:latin typeface="微软雅黑" panose="020B0503020204020204" charset="-122"/>
                <a:ea typeface="微软雅黑" panose="020B0503020204020204" charset="-122"/>
                <a:sym typeface="+mn-ea"/>
              </a:rPr>
              <a:t>If they throw stones at you, don’t throw back, use them to build your own foundation instead</a:t>
            </a:r>
            <a:endParaRPr lang="zh-CN" altLang="en-US" sz="1200" dirty="0">
              <a:solidFill>
                <a:schemeClr val="tx1">
                  <a:lumMod val="65000"/>
                  <a:lumOff val="35000"/>
                </a:schemeClr>
              </a:solidFill>
              <a:latin typeface="微软雅黑" panose="020B0503020204020204" charset="-122"/>
              <a:ea typeface="微软雅黑" panose="020B0503020204020204" charset="-122"/>
              <a:cs typeface="Arial" panose="020B0604020202020204" pitchFamily="34" charset="0"/>
              <a:sym typeface="+mn-ea"/>
            </a:endParaRPr>
          </a:p>
        </p:txBody>
      </p:sp>
      <p:sp>
        <p:nvSpPr>
          <p:cNvPr id="29" name="Text Placeholder 2"/>
          <p:cNvSpPr txBox="1"/>
          <p:nvPr/>
        </p:nvSpPr>
        <p:spPr>
          <a:xfrm>
            <a:off x="5599570" y="4929012"/>
            <a:ext cx="2284590" cy="339273"/>
          </a:xfrm>
          <a:prstGeom prst="rect">
            <a:avLst/>
          </a:prstGeom>
          <a:noFill/>
        </p:spPr>
        <p:txBody>
          <a:bodyPr vert="horz" lIns="91440" tIns="45720" rIns="91440" bIns="45720" rtlCol="0" anchor="ctr">
            <a:no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zh-CN" altLang="en-US" sz="1600" b="1" dirty="0">
                <a:solidFill>
                  <a:srgbClr val="0E3A87"/>
                </a:solidFill>
                <a:latin typeface="微软雅黑" panose="020B0503020204020204" charset="-122"/>
                <a:ea typeface="微软雅黑" panose="020B0503020204020204" charset="-122"/>
                <a:sym typeface="+mn-ea"/>
              </a:rPr>
              <a:t>单击此处输入标题</a:t>
            </a:r>
          </a:p>
        </p:txBody>
      </p:sp>
      <p:sp>
        <p:nvSpPr>
          <p:cNvPr id="30" name="TextBox 91"/>
          <p:cNvSpPr txBox="1"/>
          <p:nvPr/>
        </p:nvSpPr>
        <p:spPr>
          <a:xfrm>
            <a:off x="5360670" y="5267960"/>
            <a:ext cx="2762250" cy="830580"/>
          </a:xfrm>
          <a:prstGeom prst="rect">
            <a:avLst/>
          </a:prstGeom>
          <a:noFill/>
        </p:spPr>
        <p:txBody>
          <a:bodyPr wrap="square" lIns="0" tIns="0" rIns="0" bIns="0" rtlCol="0">
            <a:spAutoFit/>
          </a:bodyPr>
          <a:lstStyle/>
          <a:p>
            <a:pPr algn="ctr">
              <a:lnSpc>
                <a:spcPct val="150000"/>
              </a:lnSpc>
            </a:pPr>
            <a:r>
              <a:rPr lang="zh-CN" altLang="en-US" sz="1200" dirty="0">
                <a:solidFill>
                  <a:schemeClr val="tx1">
                    <a:lumMod val="65000"/>
                    <a:lumOff val="35000"/>
                  </a:schemeClr>
                </a:solidFill>
                <a:latin typeface="微软雅黑" panose="020B0503020204020204" charset="-122"/>
                <a:ea typeface="微软雅黑" panose="020B0503020204020204" charset="-122"/>
                <a:sym typeface="+mn-ea"/>
              </a:rPr>
              <a:t>If they throw stones at you, don’t throw back, use them to build your own foundation instead</a:t>
            </a:r>
            <a:endParaRPr lang="zh-CN" altLang="en-US" sz="1200" dirty="0">
              <a:solidFill>
                <a:schemeClr val="tx1">
                  <a:lumMod val="65000"/>
                  <a:lumOff val="35000"/>
                </a:schemeClr>
              </a:solidFill>
              <a:latin typeface="微软雅黑" panose="020B0503020204020204" charset="-122"/>
              <a:ea typeface="微软雅黑" panose="020B0503020204020204" charset="-122"/>
              <a:cs typeface="Arial" panose="020B0604020202020204" pitchFamily="34" charset="0"/>
              <a:sym typeface="+mn-ea"/>
            </a:endParaRPr>
          </a:p>
        </p:txBody>
      </p:sp>
      <p:sp>
        <p:nvSpPr>
          <p:cNvPr id="31" name="Text Placeholder 2"/>
          <p:cNvSpPr txBox="1"/>
          <p:nvPr/>
        </p:nvSpPr>
        <p:spPr>
          <a:xfrm>
            <a:off x="7601090" y="1291259"/>
            <a:ext cx="2284590" cy="339273"/>
          </a:xfrm>
          <a:prstGeom prst="rect">
            <a:avLst/>
          </a:prstGeom>
          <a:noFill/>
        </p:spPr>
        <p:txBody>
          <a:bodyPr vert="horz" lIns="91440" tIns="45720" rIns="91440" bIns="45720" rtlCol="0" anchor="ctr">
            <a:no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zh-CN" altLang="en-US" sz="1600" b="1" dirty="0">
                <a:solidFill>
                  <a:srgbClr val="0E3A87"/>
                </a:solidFill>
                <a:latin typeface="微软雅黑" panose="020B0503020204020204" charset="-122"/>
                <a:ea typeface="微软雅黑" panose="020B0503020204020204" charset="-122"/>
                <a:sym typeface="+mn-ea"/>
              </a:rPr>
              <a:t>单击此处输入标题</a:t>
            </a:r>
          </a:p>
        </p:txBody>
      </p:sp>
      <p:sp>
        <p:nvSpPr>
          <p:cNvPr id="32" name="TextBox 91"/>
          <p:cNvSpPr txBox="1"/>
          <p:nvPr/>
        </p:nvSpPr>
        <p:spPr>
          <a:xfrm>
            <a:off x="7385050" y="1609725"/>
            <a:ext cx="2716530" cy="830580"/>
          </a:xfrm>
          <a:prstGeom prst="rect">
            <a:avLst/>
          </a:prstGeom>
          <a:noFill/>
        </p:spPr>
        <p:txBody>
          <a:bodyPr wrap="square" lIns="0" tIns="0" rIns="0" bIns="0" rtlCol="0">
            <a:spAutoFit/>
          </a:bodyPr>
          <a:lstStyle/>
          <a:p>
            <a:pPr algn="ctr">
              <a:lnSpc>
                <a:spcPct val="150000"/>
              </a:lnSpc>
            </a:pPr>
            <a:r>
              <a:rPr lang="zh-CN" altLang="en-US" sz="1200" dirty="0">
                <a:solidFill>
                  <a:schemeClr val="tx1">
                    <a:lumMod val="65000"/>
                    <a:lumOff val="35000"/>
                  </a:schemeClr>
                </a:solidFill>
                <a:latin typeface="微软雅黑" panose="020B0503020204020204" charset="-122"/>
                <a:ea typeface="微软雅黑" panose="020B0503020204020204" charset="-122"/>
                <a:sym typeface="+mn-ea"/>
              </a:rPr>
              <a:t>If they throw stones at you, don’t throw back, use them to build your own foundation instead</a:t>
            </a:r>
            <a:endParaRPr lang="zh-CN" altLang="en-US" sz="1200" dirty="0">
              <a:solidFill>
                <a:schemeClr val="tx1">
                  <a:lumMod val="65000"/>
                  <a:lumOff val="35000"/>
                </a:schemeClr>
              </a:solidFill>
              <a:latin typeface="微软雅黑" panose="020B0503020204020204" charset="-122"/>
              <a:ea typeface="微软雅黑" panose="020B0503020204020204" charset="-122"/>
              <a:cs typeface="Arial" panose="020B0604020202020204" pitchFamily="34" charset="0"/>
              <a:sym typeface="+mn-ea"/>
            </a:endParaRPr>
          </a:p>
        </p:txBody>
      </p:sp>
      <p:sp>
        <p:nvSpPr>
          <p:cNvPr id="33" name="Text Placeholder 2"/>
          <p:cNvSpPr txBox="1"/>
          <p:nvPr/>
        </p:nvSpPr>
        <p:spPr>
          <a:xfrm>
            <a:off x="3487560" y="1269543"/>
            <a:ext cx="2284590" cy="339273"/>
          </a:xfrm>
          <a:prstGeom prst="rect">
            <a:avLst/>
          </a:prstGeom>
          <a:noFill/>
        </p:spPr>
        <p:txBody>
          <a:bodyPr vert="horz" lIns="91440" tIns="45720" rIns="91440" bIns="45720" rtlCol="0" anchor="ctr">
            <a:no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zh-CN" altLang="en-US" sz="1600" b="1" dirty="0">
                <a:solidFill>
                  <a:srgbClr val="0E3A87"/>
                </a:solidFill>
                <a:latin typeface="微软雅黑" panose="020B0503020204020204" charset="-122"/>
                <a:ea typeface="微软雅黑" panose="020B0503020204020204" charset="-122"/>
                <a:sym typeface="+mn-ea"/>
              </a:rPr>
              <a:t>单击此处输入标题</a:t>
            </a:r>
          </a:p>
        </p:txBody>
      </p:sp>
      <p:sp>
        <p:nvSpPr>
          <p:cNvPr id="34" name="TextBox 91"/>
          <p:cNvSpPr txBox="1"/>
          <p:nvPr/>
        </p:nvSpPr>
        <p:spPr>
          <a:xfrm>
            <a:off x="3224530" y="1608455"/>
            <a:ext cx="2811145" cy="830580"/>
          </a:xfrm>
          <a:prstGeom prst="rect">
            <a:avLst/>
          </a:prstGeom>
          <a:noFill/>
        </p:spPr>
        <p:txBody>
          <a:bodyPr wrap="square" lIns="0" tIns="0" rIns="0" bIns="0" rtlCol="0">
            <a:spAutoFit/>
          </a:bodyPr>
          <a:lstStyle/>
          <a:p>
            <a:pPr algn="ctr">
              <a:lnSpc>
                <a:spcPct val="150000"/>
              </a:lnSpc>
            </a:pPr>
            <a:r>
              <a:rPr lang="zh-CN" altLang="en-US" sz="1200" dirty="0">
                <a:solidFill>
                  <a:schemeClr val="tx1">
                    <a:lumMod val="65000"/>
                    <a:lumOff val="35000"/>
                  </a:schemeClr>
                </a:solidFill>
                <a:latin typeface="微软雅黑" panose="020B0503020204020204" charset="-122"/>
                <a:ea typeface="微软雅黑" panose="020B0503020204020204" charset="-122"/>
                <a:sym typeface="+mn-ea"/>
              </a:rPr>
              <a:t>If they throw stones at you, don’t throw back, use them to build your own foundation instead</a:t>
            </a:r>
            <a:endParaRPr lang="zh-CN" altLang="en-US" sz="1200" dirty="0">
              <a:solidFill>
                <a:schemeClr val="tx1">
                  <a:lumMod val="65000"/>
                  <a:lumOff val="35000"/>
                </a:schemeClr>
              </a:solidFill>
              <a:latin typeface="微软雅黑" panose="020B0503020204020204" charset="-122"/>
              <a:ea typeface="微软雅黑" panose="020B0503020204020204" charset="-122"/>
              <a:cs typeface="Arial" panose="020B0604020202020204" pitchFamily="34" charset="0"/>
              <a:sym typeface="+mn-ea"/>
            </a:endParaRPr>
          </a:p>
        </p:txBody>
      </p:sp>
      <p:grpSp>
        <p:nvGrpSpPr>
          <p:cNvPr id="2" name="组合 1"/>
          <p:cNvGrpSpPr/>
          <p:nvPr/>
        </p:nvGrpSpPr>
        <p:grpSpPr>
          <a:xfrm>
            <a:off x="1600200" y="2562225"/>
            <a:ext cx="2654300" cy="2076450"/>
            <a:chOff x="2520" y="4035"/>
            <a:chExt cx="4180" cy="3270"/>
          </a:xfrm>
        </p:grpSpPr>
        <p:sp>
          <p:nvSpPr>
            <p:cNvPr id="17" name="Freeform 9"/>
            <p:cNvSpPr/>
            <p:nvPr/>
          </p:nvSpPr>
          <p:spPr bwMode="auto">
            <a:xfrm>
              <a:off x="2520" y="4035"/>
              <a:ext cx="4180" cy="3270"/>
            </a:xfrm>
            <a:custGeom>
              <a:avLst/>
              <a:gdLst/>
              <a:ahLst/>
              <a:cxnLst>
                <a:cxn ang="0">
                  <a:pos x="669" y="221"/>
                </a:cxn>
                <a:cxn ang="0">
                  <a:pos x="454" y="63"/>
                </a:cxn>
                <a:cxn ang="0">
                  <a:pos x="432" y="47"/>
                </a:cxn>
                <a:cxn ang="0">
                  <a:pos x="279" y="0"/>
                </a:cxn>
                <a:cxn ang="0">
                  <a:pos x="211" y="9"/>
                </a:cxn>
                <a:cxn ang="0">
                  <a:pos x="0" y="279"/>
                </a:cxn>
                <a:cxn ang="0">
                  <a:pos x="211" y="549"/>
                </a:cxn>
                <a:cxn ang="0">
                  <a:pos x="279" y="557"/>
                </a:cxn>
                <a:cxn ang="0">
                  <a:pos x="432" y="511"/>
                </a:cxn>
                <a:cxn ang="0">
                  <a:pos x="454" y="495"/>
                </a:cxn>
                <a:cxn ang="0">
                  <a:pos x="669" y="337"/>
                </a:cxn>
                <a:cxn ang="0">
                  <a:pos x="669" y="221"/>
                </a:cxn>
              </a:cxnLst>
              <a:rect l="0" t="0" r="r" b="b"/>
              <a:pathLst>
                <a:path w="712" h="557">
                  <a:moveTo>
                    <a:pt x="669" y="221"/>
                  </a:moveTo>
                  <a:cubicBezTo>
                    <a:pt x="454" y="63"/>
                    <a:pt x="454" y="63"/>
                    <a:pt x="454" y="63"/>
                  </a:cubicBezTo>
                  <a:cubicBezTo>
                    <a:pt x="447" y="57"/>
                    <a:pt x="440" y="52"/>
                    <a:pt x="432" y="47"/>
                  </a:cubicBezTo>
                  <a:cubicBezTo>
                    <a:pt x="388" y="17"/>
                    <a:pt x="336" y="0"/>
                    <a:pt x="279" y="0"/>
                  </a:cubicBezTo>
                  <a:cubicBezTo>
                    <a:pt x="255" y="0"/>
                    <a:pt x="233" y="3"/>
                    <a:pt x="211" y="9"/>
                  </a:cubicBezTo>
                  <a:cubicBezTo>
                    <a:pt x="90" y="39"/>
                    <a:pt x="0" y="148"/>
                    <a:pt x="0" y="279"/>
                  </a:cubicBezTo>
                  <a:cubicBezTo>
                    <a:pt x="0" y="409"/>
                    <a:pt x="90" y="518"/>
                    <a:pt x="211" y="549"/>
                  </a:cubicBezTo>
                  <a:cubicBezTo>
                    <a:pt x="233" y="554"/>
                    <a:pt x="255" y="557"/>
                    <a:pt x="279" y="557"/>
                  </a:cubicBezTo>
                  <a:cubicBezTo>
                    <a:pt x="336" y="557"/>
                    <a:pt x="388" y="540"/>
                    <a:pt x="432" y="511"/>
                  </a:cubicBezTo>
                  <a:cubicBezTo>
                    <a:pt x="440" y="506"/>
                    <a:pt x="447" y="500"/>
                    <a:pt x="454" y="495"/>
                  </a:cubicBezTo>
                  <a:cubicBezTo>
                    <a:pt x="669" y="337"/>
                    <a:pt x="669" y="337"/>
                    <a:pt x="669" y="337"/>
                  </a:cubicBezTo>
                  <a:cubicBezTo>
                    <a:pt x="712" y="305"/>
                    <a:pt x="712" y="253"/>
                    <a:pt x="669" y="221"/>
                  </a:cubicBezTo>
                  <a:close/>
                </a:path>
              </a:pathLst>
            </a:custGeom>
            <a:solidFill>
              <a:srgbClr val="0E3A87">
                <a:alpha val="70000"/>
              </a:srgbClr>
            </a:solidFill>
            <a:ln w="10" cap="flat">
              <a:noFill/>
              <a:prstDash val="solid"/>
              <a:miter lim="800000"/>
            </a:ln>
          </p:spPr>
          <p:txBody>
            <a:bodyPr vert="horz" wrap="square" lIns="91400" tIns="45699" rIns="91400" bIns="45699" numCol="1" anchor="t" anchorCtr="0" compatLnSpc="1"/>
            <a:lstStyle/>
            <a:p>
              <a:pPr defTabSz="1218565"/>
              <a:endParaRPr lang="en-US" sz="2400" kern="0" dirty="0">
                <a:solidFill>
                  <a:sysClr val="windowText" lastClr="000000"/>
                </a:solidFill>
                <a:latin typeface="微软雅黑" panose="020B0503020204020204" charset="-122"/>
              </a:endParaRPr>
            </a:p>
          </p:txBody>
        </p:sp>
        <p:sp>
          <p:nvSpPr>
            <p:cNvPr id="35" name="Freeform 10"/>
            <p:cNvSpPr/>
            <p:nvPr/>
          </p:nvSpPr>
          <p:spPr bwMode="auto">
            <a:xfrm>
              <a:off x="3641" y="5283"/>
              <a:ext cx="1158" cy="774"/>
            </a:xfrm>
            <a:custGeom>
              <a:avLst/>
              <a:gdLst>
                <a:gd name="T0" fmla="*/ 259 w 259"/>
                <a:gd name="T1" fmla="*/ 173 h 173"/>
                <a:gd name="T2" fmla="*/ 0 w 259"/>
                <a:gd name="T3" fmla="*/ 173 h 173"/>
                <a:gd name="T4" fmla="*/ 0 w 259"/>
                <a:gd name="T5" fmla="*/ 0 h 173"/>
                <a:gd name="T6" fmla="*/ 128 w 259"/>
                <a:gd name="T7" fmla="*/ 85 h 173"/>
                <a:gd name="T8" fmla="*/ 259 w 259"/>
                <a:gd name="T9" fmla="*/ 0 h 173"/>
                <a:gd name="T10" fmla="*/ 259 w 259"/>
                <a:gd name="T11" fmla="*/ 173 h 173"/>
              </a:gdLst>
              <a:ahLst/>
              <a:cxnLst>
                <a:cxn ang="0">
                  <a:pos x="T0" y="T1"/>
                </a:cxn>
                <a:cxn ang="0">
                  <a:pos x="T2" y="T3"/>
                </a:cxn>
                <a:cxn ang="0">
                  <a:pos x="T4" y="T5"/>
                </a:cxn>
                <a:cxn ang="0">
                  <a:pos x="T6" y="T7"/>
                </a:cxn>
                <a:cxn ang="0">
                  <a:pos x="T8" y="T9"/>
                </a:cxn>
                <a:cxn ang="0">
                  <a:pos x="T10" y="T11"/>
                </a:cxn>
              </a:cxnLst>
              <a:rect l="0" t="0" r="r" b="b"/>
              <a:pathLst>
                <a:path w="259" h="173">
                  <a:moveTo>
                    <a:pt x="259" y="173"/>
                  </a:moveTo>
                  <a:lnTo>
                    <a:pt x="0" y="173"/>
                  </a:lnTo>
                  <a:lnTo>
                    <a:pt x="0" y="0"/>
                  </a:lnTo>
                  <a:lnTo>
                    <a:pt x="128" y="85"/>
                  </a:lnTo>
                  <a:lnTo>
                    <a:pt x="259" y="0"/>
                  </a:lnTo>
                  <a:lnTo>
                    <a:pt x="259" y="173"/>
                  </a:lnTo>
                  <a:close/>
                </a:path>
              </a:pathLst>
            </a:custGeom>
            <a:solidFill>
              <a:schemeClr val="bg1"/>
            </a:solidFill>
            <a:ln>
              <a:noFill/>
            </a:ln>
          </p:spPr>
          <p:txBody>
            <a:bodyPr/>
            <a:lstStyle/>
            <a:p>
              <a:pPr eaLnBrk="1" fontAlgn="auto" hangingPunct="1">
                <a:spcBef>
                  <a:spcPts val="0"/>
                </a:spcBef>
                <a:spcAft>
                  <a:spcPts val="0"/>
                </a:spcAft>
                <a:defRPr/>
              </a:pPr>
              <a:endParaRPr lang="zh-CN" altLang="en-US" dirty="0">
                <a:latin typeface="微软雅黑" panose="020B0503020204020204" charset="-122"/>
                <a:ea typeface="微软雅黑" panose="020B0503020204020204" charset="-122"/>
              </a:endParaRPr>
            </a:p>
          </p:txBody>
        </p:sp>
      </p:grpSp>
      <p:grpSp>
        <p:nvGrpSpPr>
          <p:cNvPr id="7" name="组合 6"/>
          <p:cNvGrpSpPr/>
          <p:nvPr/>
        </p:nvGrpSpPr>
        <p:grpSpPr>
          <a:xfrm>
            <a:off x="5772150" y="2562225"/>
            <a:ext cx="2509520" cy="2076450"/>
            <a:chOff x="9090" y="4035"/>
            <a:chExt cx="3952" cy="3270"/>
          </a:xfrm>
        </p:grpSpPr>
        <p:sp>
          <p:nvSpPr>
            <p:cNvPr id="19" name="Freeform 7"/>
            <p:cNvSpPr/>
            <p:nvPr/>
          </p:nvSpPr>
          <p:spPr bwMode="auto">
            <a:xfrm>
              <a:off x="9090" y="4035"/>
              <a:ext cx="3953" cy="3270"/>
            </a:xfrm>
            <a:custGeom>
              <a:avLst/>
              <a:gdLst/>
              <a:ahLst/>
              <a:cxnLst>
                <a:cxn ang="0">
                  <a:pos x="629" y="221"/>
                </a:cxn>
                <a:cxn ang="0">
                  <a:pos x="414" y="63"/>
                </a:cxn>
                <a:cxn ang="0">
                  <a:pos x="393" y="47"/>
                </a:cxn>
                <a:cxn ang="0">
                  <a:pos x="239" y="0"/>
                </a:cxn>
                <a:cxn ang="0">
                  <a:pos x="171" y="9"/>
                </a:cxn>
                <a:cxn ang="0">
                  <a:pos x="0" y="137"/>
                </a:cxn>
                <a:cxn ang="0">
                  <a:pos x="98" y="209"/>
                </a:cxn>
                <a:cxn ang="0">
                  <a:pos x="137" y="279"/>
                </a:cxn>
                <a:cxn ang="0">
                  <a:pos x="98" y="349"/>
                </a:cxn>
                <a:cxn ang="0">
                  <a:pos x="0" y="421"/>
                </a:cxn>
                <a:cxn ang="0">
                  <a:pos x="171" y="549"/>
                </a:cxn>
                <a:cxn ang="0">
                  <a:pos x="239" y="557"/>
                </a:cxn>
                <a:cxn ang="0">
                  <a:pos x="393" y="511"/>
                </a:cxn>
                <a:cxn ang="0">
                  <a:pos x="414" y="495"/>
                </a:cxn>
                <a:cxn ang="0">
                  <a:pos x="629" y="337"/>
                </a:cxn>
                <a:cxn ang="0">
                  <a:pos x="629" y="221"/>
                </a:cxn>
              </a:cxnLst>
              <a:rect l="0" t="0" r="r" b="b"/>
              <a:pathLst>
                <a:path w="673" h="557">
                  <a:moveTo>
                    <a:pt x="629" y="221"/>
                  </a:moveTo>
                  <a:cubicBezTo>
                    <a:pt x="414" y="63"/>
                    <a:pt x="414" y="63"/>
                    <a:pt x="414" y="63"/>
                  </a:cubicBezTo>
                  <a:cubicBezTo>
                    <a:pt x="407" y="57"/>
                    <a:pt x="400" y="52"/>
                    <a:pt x="393" y="47"/>
                  </a:cubicBezTo>
                  <a:cubicBezTo>
                    <a:pt x="349" y="17"/>
                    <a:pt x="296" y="0"/>
                    <a:pt x="239" y="0"/>
                  </a:cubicBezTo>
                  <a:cubicBezTo>
                    <a:pt x="216" y="0"/>
                    <a:pt x="193" y="3"/>
                    <a:pt x="171" y="9"/>
                  </a:cubicBezTo>
                  <a:cubicBezTo>
                    <a:pt x="99" y="27"/>
                    <a:pt x="37" y="74"/>
                    <a:pt x="0" y="137"/>
                  </a:cubicBezTo>
                  <a:cubicBezTo>
                    <a:pt x="98" y="209"/>
                    <a:pt x="98" y="209"/>
                    <a:pt x="98" y="209"/>
                  </a:cubicBezTo>
                  <a:cubicBezTo>
                    <a:pt x="123" y="227"/>
                    <a:pt x="137" y="252"/>
                    <a:pt x="137" y="279"/>
                  </a:cubicBezTo>
                  <a:cubicBezTo>
                    <a:pt x="137" y="305"/>
                    <a:pt x="123" y="330"/>
                    <a:pt x="98" y="349"/>
                  </a:cubicBezTo>
                  <a:cubicBezTo>
                    <a:pt x="0" y="421"/>
                    <a:pt x="0" y="421"/>
                    <a:pt x="0" y="421"/>
                  </a:cubicBezTo>
                  <a:cubicBezTo>
                    <a:pt x="37" y="484"/>
                    <a:pt x="99" y="530"/>
                    <a:pt x="171" y="549"/>
                  </a:cubicBezTo>
                  <a:cubicBezTo>
                    <a:pt x="193" y="554"/>
                    <a:pt x="216" y="557"/>
                    <a:pt x="239" y="557"/>
                  </a:cubicBezTo>
                  <a:cubicBezTo>
                    <a:pt x="296" y="557"/>
                    <a:pt x="349" y="540"/>
                    <a:pt x="393" y="511"/>
                  </a:cubicBezTo>
                  <a:cubicBezTo>
                    <a:pt x="400" y="506"/>
                    <a:pt x="407" y="500"/>
                    <a:pt x="414" y="495"/>
                  </a:cubicBezTo>
                  <a:cubicBezTo>
                    <a:pt x="629" y="337"/>
                    <a:pt x="629" y="337"/>
                    <a:pt x="629" y="337"/>
                  </a:cubicBezTo>
                  <a:cubicBezTo>
                    <a:pt x="673" y="305"/>
                    <a:pt x="673" y="253"/>
                    <a:pt x="629" y="221"/>
                  </a:cubicBezTo>
                  <a:close/>
                </a:path>
              </a:pathLst>
            </a:custGeom>
            <a:solidFill>
              <a:srgbClr val="0E3A87">
                <a:alpha val="70000"/>
              </a:srgbClr>
            </a:solidFill>
            <a:ln w="10" cap="flat">
              <a:noFill/>
              <a:prstDash val="solid"/>
              <a:miter lim="800000"/>
            </a:ln>
          </p:spPr>
          <p:txBody>
            <a:bodyPr vert="horz" wrap="square" lIns="91400" tIns="45699" rIns="91400" bIns="45699" numCol="1" anchor="t" anchorCtr="0" compatLnSpc="1"/>
            <a:lstStyle/>
            <a:p>
              <a:pPr defTabSz="1218565"/>
              <a:endParaRPr lang="en-US" sz="2400" kern="0" dirty="0">
                <a:solidFill>
                  <a:sysClr val="windowText" lastClr="000000"/>
                </a:solidFill>
                <a:latin typeface="微软雅黑" panose="020B0503020204020204" charset="-122"/>
              </a:endParaRPr>
            </a:p>
          </p:txBody>
        </p:sp>
        <p:sp>
          <p:nvSpPr>
            <p:cNvPr id="36" name="Freeform 12"/>
            <p:cNvSpPr>
              <a:spLocks noEditPoints="1"/>
            </p:cNvSpPr>
            <p:nvPr/>
          </p:nvSpPr>
          <p:spPr bwMode="auto">
            <a:xfrm>
              <a:off x="10417" y="5024"/>
              <a:ext cx="952" cy="1261"/>
            </a:xfrm>
            <a:custGeom>
              <a:avLst/>
              <a:gdLst>
                <a:gd name="T0" fmla="*/ 2147483647 w 90"/>
                <a:gd name="T1" fmla="*/ 2147483647 h 119"/>
                <a:gd name="T2" fmla="*/ 2147483647 w 90"/>
                <a:gd name="T3" fmla="*/ 2147483647 h 119"/>
                <a:gd name="T4" fmla="*/ 2147483647 w 90"/>
                <a:gd name="T5" fmla="*/ 2147483647 h 119"/>
                <a:gd name="T6" fmla="*/ 2147483647 w 90"/>
                <a:gd name="T7" fmla="*/ 2147483647 h 119"/>
                <a:gd name="T8" fmla="*/ 2147483647 w 90"/>
                <a:gd name="T9" fmla="*/ 2147483647 h 119"/>
                <a:gd name="T10" fmla="*/ 2147483647 w 90"/>
                <a:gd name="T11" fmla="*/ 2147483647 h 119"/>
                <a:gd name="T12" fmla="*/ 2147483647 w 90"/>
                <a:gd name="T13" fmla="*/ 2147483647 h 119"/>
                <a:gd name="T14" fmla="*/ 2147483647 w 90"/>
                <a:gd name="T15" fmla="*/ 2147483647 h 119"/>
                <a:gd name="T16" fmla="*/ 2147483647 w 90"/>
                <a:gd name="T17" fmla="*/ 2147483647 h 119"/>
                <a:gd name="T18" fmla="*/ 2147483647 w 90"/>
                <a:gd name="T19" fmla="*/ 2147483647 h 119"/>
                <a:gd name="T20" fmla="*/ 2147483647 w 90"/>
                <a:gd name="T21" fmla="*/ 2147483647 h 119"/>
                <a:gd name="T22" fmla="*/ 2147483647 w 90"/>
                <a:gd name="T23" fmla="*/ 2147483647 h 119"/>
                <a:gd name="T24" fmla="*/ 2147483647 w 90"/>
                <a:gd name="T25" fmla="*/ 2147483647 h 119"/>
                <a:gd name="T26" fmla="*/ 2147483647 w 90"/>
                <a:gd name="T27" fmla="*/ 2147483647 h 119"/>
                <a:gd name="T28" fmla="*/ 2147483647 w 90"/>
                <a:gd name="T29" fmla="*/ 2147483647 h 119"/>
                <a:gd name="T30" fmla="*/ 2147483647 w 90"/>
                <a:gd name="T31" fmla="*/ 2147483647 h 119"/>
                <a:gd name="T32" fmla="*/ 2147483647 w 90"/>
                <a:gd name="T33" fmla="*/ 2147483647 h 119"/>
                <a:gd name="T34" fmla="*/ 2147483647 w 90"/>
                <a:gd name="T35" fmla="*/ 2147483647 h 119"/>
                <a:gd name="T36" fmla="*/ 2147483647 w 90"/>
                <a:gd name="T37" fmla="*/ 2147483647 h 11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90" h="119">
                  <a:moveTo>
                    <a:pt x="19" y="4"/>
                  </a:moveTo>
                  <a:cubicBezTo>
                    <a:pt x="31" y="2"/>
                    <a:pt x="66" y="0"/>
                    <a:pt x="76" y="5"/>
                  </a:cubicBezTo>
                  <a:cubicBezTo>
                    <a:pt x="89" y="13"/>
                    <a:pt x="85" y="41"/>
                    <a:pt x="85" y="61"/>
                  </a:cubicBezTo>
                  <a:cubicBezTo>
                    <a:pt x="85" y="81"/>
                    <a:pt x="90" y="109"/>
                    <a:pt x="74" y="115"/>
                  </a:cubicBezTo>
                  <a:cubicBezTo>
                    <a:pt x="65" y="119"/>
                    <a:pt x="22" y="119"/>
                    <a:pt x="14" y="115"/>
                  </a:cubicBezTo>
                  <a:cubicBezTo>
                    <a:pt x="0" y="109"/>
                    <a:pt x="4" y="82"/>
                    <a:pt x="4" y="61"/>
                  </a:cubicBezTo>
                  <a:cubicBezTo>
                    <a:pt x="4" y="51"/>
                    <a:pt x="4" y="44"/>
                    <a:pt x="4" y="37"/>
                  </a:cubicBezTo>
                  <a:cubicBezTo>
                    <a:pt x="4" y="20"/>
                    <a:pt x="2" y="7"/>
                    <a:pt x="19" y="4"/>
                  </a:cubicBezTo>
                  <a:close/>
                  <a:moveTo>
                    <a:pt x="14" y="55"/>
                  </a:moveTo>
                  <a:cubicBezTo>
                    <a:pt x="14" y="69"/>
                    <a:pt x="13" y="85"/>
                    <a:pt x="17" y="89"/>
                  </a:cubicBezTo>
                  <a:cubicBezTo>
                    <a:pt x="22" y="93"/>
                    <a:pt x="38" y="91"/>
                    <a:pt x="44" y="91"/>
                  </a:cubicBezTo>
                  <a:cubicBezTo>
                    <a:pt x="51" y="91"/>
                    <a:pt x="67" y="93"/>
                    <a:pt x="71" y="89"/>
                  </a:cubicBezTo>
                  <a:cubicBezTo>
                    <a:pt x="77" y="83"/>
                    <a:pt x="74" y="66"/>
                    <a:pt x="74" y="54"/>
                  </a:cubicBezTo>
                  <a:cubicBezTo>
                    <a:pt x="74" y="41"/>
                    <a:pt x="77" y="24"/>
                    <a:pt x="71" y="18"/>
                  </a:cubicBezTo>
                  <a:cubicBezTo>
                    <a:pt x="66" y="13"/>
                    <a:pt x="33" y="13"/>
                    <a:pt x="22" y="16"/>
                  </a:cubicBezTo>
                  <a:cubicBezTo>
                    <a:pt x="11" y="19"/>
                    <a:pt x="14" y="36"/>
                    <a:pt x="14" y="55"/>
                  </a:cubicBezTo>
                  <a:close/>
                  <a:moveTo>
                    <a:pt x="45" y="110"/>
                  </a:moveTo>
                  <a:cubicBezTo>
                    <a:pt x="53" y="109"/>
                    <a:pt x="53" y="93"/>
                    <a:pt x="42" y="97"/>
                  </a:cubicBezTo>
                  <a:cubicBezTo>
                    <a:pt x="34" y="100"/>
                    <a:pt x="38" y="110"/>
                    <a:pt x="45" y="11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dirty="0">
                <a:latin typeface="微软雅黑" panose="020B0503020204020204" charset="-122"/>
                <a:ea typeface="微软雅黑" panose="020B0503020204020204" charset="-122"/>
              </a:endParaRPr>
            </a:p>
          </p:txBody>
        </p:sp>
      </p:grpSp>
      <p:grpSp>
        <p:nvGrpSpPr>
          <p:cNvPr id="8" name="组合 7"/>
          <p:cNvGrpSpPr/>
          <p:nvPr/>
        </p:nvGrpSpPr>
        <p:grpSpPr>
          <a:xfrm>
            <a:off x="7785100" y="2562225"/>
            <a:ext cx="2506980" cy="2076450"/>
            <a:chOff x="12260" y="4035"/>
            <a:chExt cx="3948" cy="3270"/>
          </a:xfrm>
        </p:grpSpPr>
        <p:sp>
          <p:nvSpPr>
            <p:cNvPr id="20" name="Freeform 8"/>
            <p:cNvSpPr/>
            <p:nvPr/>
          </p:nvSpPr>
          <p:spPr bwMode="auto">
            <a:xfrm>
              <a:off x="12260" y="4035"/>
              <a:ext cx="3948" cy="3270"/>
            </a:xfrm>
            <a:custGeom>
              <a:avLst/>
              <a:gdLst/>
              <a:ahLst/>
              <a:cxnLst>
                <a:cxn ang="0">
                  <a:pos x="629" y="221"/>
                </a:cxn>
                <a:cxn ang="0">
                  <a:pos x="414" y="63"/>
                </a:cxn>
                <a:cxn ang="0">
                  <a:pos x="393" y="47"/>
                </a:cxn>
                <a:cxn ang="0">
                  <a:pos x="239" y="0"/>
                </a:cxn>
                <a:cxn ang="0">
                  <a:pos x="171" y="9"/>
                </a:cxn>
                <a:cxn ang="0">
                  <a:pos x="0" y="137"/>
                </a:cxn>
                <a:cxn ang="0">
                  <a:pos x="98" y="209"/>
                </a:cxn>
                <a:cxn ang="0">
                  <a:pos x="136" y="279"/>
                </a:cxn>
                <a:cxn ang="0">
                  <a:pos x="98" y="349"/>
                </a:cxn>
                <a:cxn ang="0">
                  <a:pos x="0" y="421"/>
                </a:cxn>
                <a:cxn ang="0">
                  <a:pos x="171" y="549"/>
                </a:cxn>
                <a:cxn ang="0">
                  <a:pos x="239" y="557"/>
                </a:cxn>
                <a:cxn ang="0">
                  <a:pos x="393" y="511"/>
                </a:cxn>
                <a:cxn ang="0">
                  <a:pos x="414" y="495"/>
                </a:cxn>
                <a:cxn ang="0">
                  <a:pos x="629" y="337"/>
                </a:cxn>
                <a:cxn ang="0">
                  <a:pos x="629" y="221"/>
                </a:cxn>
              </a:cxnLst>
              <a:rect l="0" t="0" r="r" b="b"/>
              <a:pathLst>
                <a:path w="672" h="557">
                  <a:moveTo>
                    <a:pt x="629" y="221"/>
                  </a:moveTo>
                  <a:cubicBezTo>
                    <a:pt x="414" y="63"/>
                    <a:pt x="414" y="63"/>
                    <a:pt x="414" y="63"/>
                  </a:cubicBezTo>
                  <a:cubicBezTo>
                    <a:pt x="407" y="57"/>
                    <a:pt x="400" y="52"/>
                    <a:pt x="393" y="47"/>
                  </a:cubicBezTo>
                  <a:cubicBezTo>
                    <a:pt x="349" y="17"/>
                    <a:pt x="296" y="0"/>
                    <a:pt x="239" y="0"/>
                  </a:cubicBezTo>
                  <a:cubicBezTo>
                    <a:pt x="215" y="0"/>
                    <a:pt x="193" y="3"/>
                    <a:pt x="171" y="9"/>
                  </a:cubicBezTo>
                  <a:cubicBezTo>
                    <a:pt x="98" y="27"/>
                    <a:pt x="37" y="74"/>
                    <a:pt x="0" y="137"/>
                  </a:cubicBezTo>
                  <a:cubicBezTo>
                    <a:pt x="98" y="209"/>
                    <a:pt x="98" y="209"/>
                    <a:pt x="98" y="209"/>
                  </a:cubicBezTo>
                  <a:cubicBezTo>
                    <a:pt x="123" y="227"/>
                    <a:pt x="136" y="252"/>
                    <a:pt x="136" y="279"/>
                  </a:cubicBezTo>
                  <a:cubicBezTo>
                    <a:pt x="136" y="305"/>
                    <a:pt x="123" y="330"/>
                    <a:pt x="98" y="349"/>
                  </a:cubicBezTo>
                  <a:cubicBezTo>
                    <a:pt x="0" y="421"/>
                    <a:pt x="0" y="421"/>
                    <a:pt x="0" y="421"/>
                  </a:cubicBezTo>
                  <a:cubicBezTo>
                    <a:pt x="37" y="484"/>
                    <a:pt x="98" y="530"/>
                    <a:pt x="171" y="549"/>
                  </a:cubicBezTo>
                  <a:cubicBezTo>
                    <a:pt x="193" y="554"/>
                    <a:pt x="215" y="557"/>
                    <a:pt x="239" y="557"/>
                  </a:cubicBezTo>
                  <a:cubicBezTo>
                    <a:pt x="296" y="557"/>
                    <a:pt x="349" y="540"/>
                    <a:pt x="393" y="511"/>
                  </a:cubicBezTo>
                  <a:cubicBezTo>
                    <a:pt x="400" y="506"/>
                    <a:pt x="407" y="500"/>
                    <a:pt x="414" y="495"/>
                  </a:cubicBezTo>
                  <a:cubicBezTo>
                    <a:pt x="629" y="337"/>
                    <a:pt x="629" y="337"/>
                    <a:pt x="629" y="337"/>
                  </a:cubicBezTo>
                  <a:cubicBezTo>
                    <a:pt x="672" y="305"/>
                    <a:pt x="672" y="253"/>
                    <a:pt x="629" y="221"/>
                  </a:cubicBezTo>
                  <a:close/>
                </a:path>
              </a:pathLst>
            </a:custGeom>
            <a:solidFill>
              <a:srgbClr val="0E3A87">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latin typeface="微软雅黑" panose="020B0503020204020204" charset="-122"/>
              </a:endParaRPr>
            </a:p>
          </p:txBody>
        </p:sp>
        <p:grpSp>
          <p:nvGrpSpPr>
            <p:cNvPr id="4" name="组合 3"/>
            <p:cNvGrpSpPr/>
            <p:nvPr/>
          </p:nvGrpSpPr>
          <p:grpSpPr>
            <a:xfrm>
              <a:off x="13587" y="4889"/>
              <a:ext cx="1197" cy="1168"/>
              <a:chOff x="6823001" y="2365172"/>
              <a:chExt cx="491998" cy="480163"/>
            </a:xfrm>
          </p:grpSpPr>
          <p:sp>
            <p:nvSpPr>
              <p:cNvPr id="37" name="Freeform 13"/>
              <p:cNvSpPr/>
              <p:nvPr/>
            </p:nvSpPr>
            <p:spPr bwMode="auto">
              <a:xfrm>
                <a:off x="7083370" y="2725294"/>
                <a:ext cx="76082" cy="111587"/>
              </a:xfrm>
              <a:custGeom>
                <a:avLst/>
                <a:gdLst>
                  <a:gd name="T0" fmla="*/ 0 w 19"/>
                  <a:gd name="T1" fmla="*/ 0 h 28"/>
                  <a:gd name="T2" fmla="*/ 0 w 19"/>
                  <a:gd name="T3" fmla="*/ 28 h 28"/>
                  <a:gd name="T4" fmla="*/ 19 w 19"/>
                  <a:gd name="T5" fmla="*/ 4 h 28"/>
                  <a:gd name="T6" fmla="*/ 0 w 19"/>
                  <a:gd name="T7" fmla="*/ 0 h 28"/>
                </a:gdLst>
                <a:ahLst/>
                <a:cxnLst>
                  <a:cxn ang="0">
                    <a:pos x="T0" y="T1"/>
                  </a:cxn>
                  <a:cxn ang="0">
                    <a:pos x="T2" y="T3"/>
                  </a:cxn>
                  <a:cxn ang="0">
                    <a:pos x="T4" y="T5"/>
                  </a:cxn>
                  <a:cxn ang="0">
                    <a:pos x="T6" y="T7"/>
                  </a:cxn>
                </a:cxnLst>
                <a:rect l="0" t="0" r="r" b="b"/>
                <a:pathLst>
                  <a:path w="19" h="28">
                    <a:moveTo>
                      <a:pt x="0" y="0"/>
                    </a:moveTo>
                    <a:cubicBezTo>
                      <a:pt x="0" y="28"/>
                      <a:pt x="0" y="28"/>
                      <a:pt x="0" y="28"/>
                    </a:cubicBezTo>
                    <a:cubicBezTo>
                      <a:pt x="7" y="25"/>
                      <a:pt x="14" y="16"/>
                      <a:pt x="19" y="4"/>
                    </a:cubicBezTo>
                    <a:cubicBezTo>
                      <a:pt x="13" y="2"/>
                      <a:pt x="6" y="0"/>
                      <a:pt x="0" y="0"/>
                    </a:cubicBezTo>
                    <a:close/>
                  </a:path>
                </a:pathLst>
              </a:custGeom>
              <a:solidFill>
                <a:schemeClr val="bg1"/>
              </a:solidFill>
              <a:ln>
                <a:noFill/>
              </a:ln>
            </p:spPr>
            <p:txBody>
              <a:bodyPr/>
              <a:lstStyle/>
              <a:p>
                <a:pPr eaLnBrk="1" fontAlgn="auto" hangingPunct="1">
                  <a:spcBef>
                    <a:spcPts val="0"/>
                  </a:spcBef>
                  <a:spcAft>
                    <a:spcPts val="0"/>
                  </a:spcAft>
                  <a:defRPr/>
                </a:pPr>
                <a:endParaRPr lang="zh-CN" altLang="en-US" dirty="0">
                  <a:latin typeface="微软雅黑" panose="020B0503020204020204" charset="-122"/>
                  <a:ea typeface="微软雅黑" panose="020B0503020204020204" charset="-122"/>
                </a:endParaRPr>
              </a:p>
            </p:txBody>
          </p:sp>
          <p:sp>
            <p:nvSpPr>
              <p:cNvPr id="38" name="Freeform 14"/>
              <p:cNvSpPr/>
              <p:nvPr/>
            </p:nvSpPr>
            <p:spPr bwMode="auto">
              <a:xfrm>
                <a:off x="7083370" y="2613707"/>
                <a:ext cx="96371" cy="103134"/>
              </a:xfrm>
              <a:custGeom>
                <a:avLst/>
                <a:gdLst>
                  <a:gd name="T0" fmla="*/ 24 w 24"/>
                  <a:gd name="T1" fmla="*/ 0 h 26"/>
                  <a:gd name="T2" fmla="*/ 0 w 24"/>
                  <a:gd name="T3" fmla="*/ 0 h 26"/>
                  <a:gd name="T4" fmla="*/ 0 w 24"/>
                  <a:gd name="T5" fmla="*/ 21 h 26"/>
                  <a:gd name="T6" fmla="*/ 21 w 24"/>
                  <a:gd name="T7" fmla="*/ 26 h 26"/>
                  <a:gd name="T8" fmla="*/ 24 w 24"/>
                  <a:gd name="T9" fmla="*/ 0 h 26"/>
                </a:gdLst>
                <a:ahLst/>
                <a:cxnLst>
                  <a:cxn ang="0">
                    <a:pos x="T0" y="T1"/>
                  </a:cxn>
                  <a:cxn ang="0">
                    <a:pos x="T2" y="T3"/>
                  </a:cxn>
                  <a:cxn ang="0">
                    <a:pos x="T4" y="T5"/>
                  </a:cxn>
                  <a:cxn ang="0">
                    <a:pos x="T6" y="T7"/>
                  </a:cxn>
                  <a:cxn ang="0">
                    <a:pos x="T8" y="T9"/>
                  </a:cxn>
                </a:cxnLst>
                <a:rect l="0" t="0" r="r" b="b"/>
                <a:pathLst>
                  <a:path w="24" h="26">
                    <a:moveTo>
                      <a:pt x="24" y="0"/>
                    </a:moveTo>
                    <a:cubicBezTo>
                      <a:pt x="0" y="0"/>
                      <a:pt x="0" y="0"/>
                      <a:pt x="0" y="0"/>
                    </a:cubicBezTo>
                    <a:cubicBezTo>
                      <a:pt x="0" y="21"/>
                      <a:pt x="0" y="21"/>
                      <a:pt x="0" y="21"/>
                    </a:cubicBezTo>
                    <a:cubicBezTo>
                      <a:pt x="7" y="21"/>
                      <a:pt x="14" y="23"/>
                      <a:pt x="21" y="26"/>
                    </a:cubicBezTo>
                    <a:cubicBezTo>
                      <a:pt x="23" y="18"/>
                      <a:pt x="24" y="9"/>
                      <a:pt x="24" y="0"/>
                    </a:cubicBezTo>
                    <a:close/>
                  </a:path>
                </a:pathLst>
              </a:custGeom>
              <a:solidFill>
                <a:schemeClr val="bg1"/>
              </a:solidFill>
              <a:ln>
                <a:noFill/>
              </a:ln>
            </p:spPr>
            <p:txBody>
              <a:bodyPr/>
              <a:lstStyle/>
              <a:p>
                <a:pPr eaLnBrk="1" fontAlgn="auto" hangingPunct="1">
                  <a:spcBef>
                    <a:spcPts val="0"/>
                  </a:spcBef>
                  <a:spcAft>
                    <a:spcPts val="0"/>
                  </a:spcAft>
                  <a:defRPr/>
                </a:pPr>
                <a:endParaRPr lang="zh-CN" altLang="en-US" dirty="0">
                  <a:latin typeface="微软雅黑" panose="020B0503020204020204" charset="-122"/>
                  <a:ea typeface="微软雅黑" panose="020B0503020204020204" charset="-122"/>
                </a:endParaRPr>
              </a:p>
            </p:txBody>
          </p:sp>
          <p:sp>
            <p:nvSpPr>
              <p:cNvPr id="39" name="Freeform 15"/>
              <p:cNvSpPr/>
              <p:nvPr/>
            </p:nvSpPr>
            <p:spPr bwMode="auto">
              <a:xfrm>
                <a:off x="7083370" y="2485213"/>
                <a:ext cx="96371" cy="103134"/>
              </a:xfrm>
              <a:custGeom>
                <a:avLst/>
                <a:gdLst>
                  <a:gd name="T0" fmla="*/ 0 w 24"/>
                  <a:gd name="T1" fmla="*/ 5 h 26"/>
                  <a:gd name="T2" fmla="*/ 0 w 24"/>
                  <a:gd name="T3" fmla="*/ 26 h 26"/>
                  <a:gd name="T4" fmla="*/ 24 w 24"/>
                  <a:gd name="T5" fmla="*/ 26 h 26"/>
                  <a:gd name="T6" fmla="*/ 20 w 24"/>
                  <a:gd name="T7" fmla="*/ 0 h 26"/>
                  <a:gd name="T8" fmla="*/ 0 w 24"/>
                  <a:gd name="T9" fmla="*/ 5 h 26"/>
                </a:gdLst>
                <a:ahLst/>
                <a:cxnLst>
                  <a:cxn ang="0">
                    <a:pos x="T0" y="T1"/>
                  </a:cxn>
                  <a:cxn ang="0">
                    <a:pos x="T2" y="T3"/>
                  </a:cxn>
                  <a:cxn ang="0">
                    <a:pos x="T4" y="T5"/>
                  </a:cxn>
                  <a:cxn ang="0">
                    <a:pos x="T6" y="T7"/>
                  </a:cxn>
                  <a:cxn ang="0">
                    <a:pos x="T8" y="T9"/>
                  </a:cxn>
                </a:cxnLst>
                <a:rect l="0" t="0" r="r" b="b"/>
                <a:pathLst>
                  <a:path w="24" h="26">
                    <a:moveTo>
                      <a:pt x="0" y="5"/>
                    </a:moveTo>
                    <a:cubicBezTo>
                      <a:pt x="0" y="26"/>
                      <a:pt x="0" y="26"/>
                      <a:pt x="0" y="26"/>
                    </a:cubicBezTo>
                    <a:cubicBezTo>
                      <a:pt x="24" y="26"/>
                      <a:pt x="24" y="26"/>
                      <a:pt x="24" y="26"/>
                    </a:cubicBezTo>
                    <a:cubicBezTo>
                      <a:pt x="24" y="17"/>
                      <a:pt x="22" y="8"/>
                      <a:pt x="20" y="0"/>
                    </a:cubicBezTo>
                    <a:cubicBezTo>
                      <a:pt x="14" y="3"/>
                      <a:pt x="7" y="4"/>
                      <a:pt x="0" y="5"/>
                    </a:cubicBezTo>
                    <a:close/>
                  </a:path>
                </a:pathLst>
              </a:custGeom>
              <a:solidFill>
                <a:schemeClr val="bg1"/>
              </a:solidFill>
              <a:ln>
                <a:noFill/>
              </a:ln>
            </p:spPr>
            <p:txBody>
              <a:bodyPr/>
              <a:lstStyle/>
              <a:p>
                <a:pPr eaLnBrk="1" fontAlgn="auto" hangingPunct="1">
                  <a:spcBef>
                    <a:spcPts val="0"/>
                  </a:spcBef>
                  <a:spcAft>
                    <a:spcPts val="0"/>
                  </a:spcAft>
                  <a:defRPr/>
                </a:pPr>
                <a:endParaRPr lang="zh-CN" altLang="en-US" dirty="0">
                  <a:latin typeface="微软雅黑" panose="020B0503020204020204" charset="-122"/>
                  <a:ea typeface="微软雅黑" panose="020B0503020204020204" charset="-122"/>
                </a:endParaRPr>
              </a:p>
            </p:txBody>
          </p:sp>
          <p:sp>
            <p:nvSpPr>
              <p:cNvPr id="40" name="Freeform 16"/>
              <p:cNvSpPr/>
              <p:nvPr/>
            </p:nvSpPr>
            <p:spPr bwMode="auto">
              <a:xfrm>
                <a:off x="6975165" y="2725294"/>
                <a:ext cx="84535" cy="111587"/>
              </a:xfrm>
              <a:custGeom>
                <a:avLst/>
                <a:gdLst>
                  <a:gd name="T0" fmla="*/ 21 w 21"/>
                  <a:gd name="T1" fmla="*/ 28 h 28"/>
                  <a:gd name="T2" fmla="*/ 21 w 21"/>
                  <a:gd name="T3" fmla="*/ 0 h 28"/>
                  <a:gd name="T4" fmla="*/ 0 w 21"/>
                  <a:gd name="T5" fmla="*/ 4 h 28"/>
                  <a:gd name="T6" fmla="*/ 21 w 21"/>
                  <a:gd name="T7" fmla="*/ 28 h 28"/>
                </a:gdLst>
                <a:ahLst/>
                <a:cxnLst>
                  <a:cxn ang="0">
                    <a:pos x="T0" y="T1"/>
                  </a:cxn>
                  <a:cxn ang="0">
                    <a:pos x="T2" y="T3"/>
                  </a:cxn>
                  <a:cxn ang="0">
                    <a:pos x="T4" y="T5"/>
                  </a:cxn>
                  <a:cxn ang="0">
                    <a:pos x="T6" y="T7"/>
                  </a:cxn>
                </a:cxnLst>
                <a:rect l="0" t="0" r="r" b="b"/>
                <a:pathLst>
                  <a:path w="21" h="28">
                    <a:moveTo>
                      <a:pt x="21" y="28"/>
                    </a:moveTo>
                    <a:cubicBezTo>
                      <a:pt x="21" y="0"/>
                      <a:pt x="21" y="0"/>
                      <a:pt x="21" y="0"/>
                    </a:cubicBezTo>
                    <a:cubicBezTo>
                      <a:pt x="14" y="0"/>
                      <a:pt x="7" y="1"/>
                      <a:pt x="0" y="4"/>
                    </a:cubicBezTo>
                    <a:cubicBezTo>
                      <a:pt x="5" y="17"/>
                      <a:pt x="13" y="26"/>
                      <a:pt x="21" y="28"/>
                    </a:cubicBezTo>
                    <a:close/>
                  </a:path>
                </a:pathLst>
              </a:custGeom>
              <a:solidFill>
                <a:schemeClr val="bg1"/>
              </a:solidFill>
              <a:ln>
                <a:noFill/>
              </a:ln>
            </p:spPr>
            <p:txBody>
              <a:bodyPr/>
              <a:lstStyle/>
              <a:p>
                <a:pPr eaLnBrk="1" fontAlgn="auto" hangingPunct="1">
                  <a:spcBef>
                    <a:spcPts val="0"/>
                  </a:spcBef>
                  <a:spcAft>
                    <a:spcPts val="0"/>
                  </a:spcAft>
                  <a:defRPr/>
                </a:pPr>
                <a:endParaRPr lang="zh-CN" altLang="en-US" dirty="0">
                  <a:latin typeface="微软雅黑" panose="020B0503020204020204" charset="-122"/>
                  <a:ea typeface="微软雅黑" panose="020B0503020204020204" charset="-122"/>
                </a:endParaRPr>
              </a:p>
            </p:txBody>
          </p:sp>
          <p:sp>
            <p:nvSpPr>
              <p:cNvPr id="41" name="Freeform 17"/>
              <p:cNvSpPr/>
              <p:nvPr/>
            </p:nvSpPr>
            <p:spPr bwMode="auto">
              <a:xfrm>
                <a:off x="6954877" y="2488595"/>
                <a:ext cx="104824" cy="99753"/>
              </a:xfrm>
              <a:custGeom>
                <a:avLst/>
                <a:gdLst>
                  <a:gd name="T0" fmla="*/ 0 w 26"/>
                  <a:gd name="T1" fmla="*/ 25 h 25"/>
                  <a:gd name="T2" fmla="*/ 26 w 26"/>
                  <a:gd name="T3" fmla="*/ 25 h 25"/>
                  <a:gd name="T4" fmla="*/ 26 w 26"/>
                  <a:gd name="T5" fmla="*/ 4 h 25"/>
                  <a:gd name="T6" fmla="*/ 4 w 26"/>
                  <a:gd name="T7" fmla="*/ 0 h 25"/>
                  <a:gd name="T8" fmla="*/ 0 w 26"/>
                  <a:gd name="T9" fmla="*/ 25 h 25"/>
                </a:gdLst>
                <a:ahLst/>
                <a:cxnLst>
                  <a:cxn ang="0">
                    <a:pos x="T0" y="T1"/>
                  </a:cxn>
                  <a:cxn ang="0">
                    <a:pos x="T2" y="T3"/>
                  </a:cxn>
                  <a:cxn ang="0">
                    <a:pos x="T4" y="T5"/>
                  </a:cxn>
                  <a:cxn ang="0">
                    <a:pos x="T6" y="T7"/>
                  </a:cxn>
                  <a:cxn ang="0">
                    <a:pos x="T8" y="T9"/>
                  </a:cxn>
                </a:cxnLst>
                <a:rect l="0" t="0" r="r" b="b"/>
                <a:pathLst>
                  <a:path w="26" h="25">
                    <a:moveTo>
                      <a:pt x="0" y="25"/>
                    </a:moveTo>
                    <a:cubicBezTo>
                      <a:pt x="26" y="25"/>
                      <a:pt x="26" y="25"/>
                      <a:pt x="26" y="25"/>
                    </a:cubicBezTo>
                    <a:cubicBezTo>
                      <a:pt x="26" y="4"/>
                      <a:pt x="26" y="4"/>
                      <a:pt x="26" y="4"/>
                    </a:cubicBezTo>
                    <a:cubicBezTo>
                      <a:pt x="18" y="4"/>
                      <a:pt x="11" y="2"/>
                      <a:pt x="4" y="0"/>
                    </a:cubicBezTo>
                    <a:cubicBezTo>
                      <a:pt x="2" y="7"/>
                      <a:pt x="0" y="16"/>
                      <a:pt x="0" y="25"/>
                    </a:cubicBezTo>
                    <a:close/>
                  </a:path>
                </a:pathLst>
              </a:custGeom>
              <a:solidFill>
                <a:schemeClr val="bg1"/>
              </a:solidFill>
              <a:ln>
                <a:noFill/>
              </a:ln>
            </p:spPr>
            <p:txBody>
              <a:bodyPr/>
              <a:lstStyle/>
              <a:p>
                <a:pPr eaLnBrk="1" fontAlgn="auto" hangingPunct="1">
                  <a:spcBef>
                    <a:spcPts val="0"/>
                  </a:spcBef>
                  <a:spcAft>
                    <a:spcPts val="0"/>
                  </a:spcAft>
                  <a:defRPr/>
                </a:pPr>
                <a:endParaRPr lang="zh-CN" altLang="en-US" dirty="0">
                  <a:latin typeface="微软雅黑" panose="020B0503020204020204" charset="-122"/>
                  <a:ea typeface="微软雅黑" panose="020B0503020204020204" charset="-122"/>
                </a:endParaRPr>
              </a:p>
            </p:txBody>
          </p:sp>
          <p:sp>
            <p:nvSpPr>
              <p:cNvPr id="42" name="Freeform 18"/>
              <p:cNvSpPr/>
              <p:nvPr/>
            </p:nvSpPr>
            <p:spPr bwMode="auto">
              <a:xfrm>
                <a:off x="7083370" y="2377008"/>
                <a:ext cx="71010" cy="99753"/>
              </a:xfrm>
              <a:custGeom>
                <a:avLst/>
                <a:gdLst>
                  <a:gd name="T0" fmla="*/ 0 w 18"/>
                  <a:gd name="T1" fmla="*/ 0 h 25"/>
                  <a:gd name="T2" fmla="*/ 0 w 18"/>
                  <a:gd name="T3" fmla="*/ 25 h 25"/>
                  <a:gd name="T4" fmla="*/ 18 w 18"/>
                  <a:gd name="T5" fmla="*/ 21 h 25"/>
                  <a:gd name="T6" fmla="*/ 0 w 18"/>
                  <a:gd name="T7" fmla="*/ 0 h 25"/>
                </a:gdLst>
                <a:ahLst/>
                <a:cxnLst>
                  <a:cxn ang="0">
                    <a:pos x="T0" y="T1"/>
                  </a:cxn>
                  <a:cxn ang="0">
                    <a:pos x="T2" y="T3"/>
                  </a:cxn>
                  <a:cxn ang="0">
                    <a:pos x="T4" y="T5"/>
                  </a:cxn>
                  <a:cxn ang="0">
                    <a:pos x="T6" y="T7"/>
                  </a:cxn>
                </a:cxnLst>
                <a:rect l="0" t="0" r="r" b="b"/>
                <a:pathLst>
                  <a:path w="18" h="25">
                    <a:moveTo>
                      <a:pt x="0" y="0"/>
                    </a:moveTo>
                    <a:cubicBezTo>
                      <a:pt x="0" y="25"/>
                      <a:pt x="0" y="25"/>
                      <a:pt x="0" y="25"/>
                    </a:cubicBezTo>
                    <a:cubicBezTo>
                      <a:pt x="6" y="25"/>
                      <a:pt x="12" y="23"/>
                      <a:pt x="18" y="21"/>
                    </a:cubicBezTo>
                    <a:cubicBezTo>
                      <a:pt x="13" y="10"/>
                      <a:pt x="7" y="2"/>
                      <a:pt x="0" y="0"/>
                    </a:cubicBezTo>
                    <a:close/>
                  </a:path>
                </a:pathLst>
              </a:custGeom>
              <a:solidFill>
                <a:schemeClr val="bg1"/>
              </a:solidFill>
              <a:ln>
                <a:noFill/>
              </a:ln>
            </p:spPr>
            <p:txBody>
              <a:bodyPr/>
              <a:lstStyle/>
              <a:p>
                <a:pPr eaLnBrk="1" fontAlgn="auto" hangingPunct="1">
                  <a:spcBef>
                    <a:spcPts val="0"/>
                  </a:spcBef>
                  <a:spcAft>
                    <a:spcPts val="0"/>
                  </a:spcAft>
                  <a:defRPr/>
                </a:pPr>
                <a:endParaRPr lang="zh-CN" altLang="en-US" dirty="0">
                  <a:latin typeface="微软雅黑" panose="020B0503020204020204" charset="-122"/>
                  <a:ea typeface="微软雅黑" panose="020B0503020204020204" charset="-122"/>
                </a:endParaRPr>
              </a:p>
            </p:txBody>
          </p:sp>
          <p:sp>
            <p:nvSpPr>
              <p:cNvPr id="43" name="Freeform 19"/>
              <p:cNvSpPr/>
              <p:nvPr/>
            </p:nvSpPr>
            <p:spPr bwMode="auto">
              <a:xfrm>
                <a:off x="6978546" y="2371935"/>
                <a:ext cx="81154" cy="104824"/>
              </a:xfrm>
              <a:custGeom>
                <a:avLst/>
                <a:gdLst>
                  <a:gd name="T0" fmla="*/ 20 w 20"/>
                  <a:gd name="T1" fmla="*/ 26 h 26"/>
                  <a:gd name="T2" fmla="*/ 20 w 20"/>
                  <a:gd name="T3" fmla="*/ 0 h 26"/>
                  <a:gd name="T4" fmla="*/ 0 w 20"/>
                  <a:gd name="T5" fmla="*/ 22 h 26"/>
                  <a:gd name="T6" fmla="*/ 20 w 20"/>
                  <a:gd name="T7" fmla="*/ 26 h 26"/>
                </a:gdLst>
                <a:ahLst/>
                <a:cxnLst>
                  <a:cxn ang="0">
                    <a:pos x="T0" y="T1"/>
                  </a:cxn>
                  <a:cxn ang="0">
                    <a:pos x="T2" y="T3"/>
                  </a:cxn>
                  <a:cxn ang="0">
                    <a:pos x="T4" y="T5"/>
                  </a:cxn>
                  <a:cxn ang="0">
                    <a:pos x="T6" y="T7"/>
                  </a:cxn>
                </a:cxnLst>
                <a:rect l="0" t="0" r="r" b="b"/>
                <a:pathLst>
                  <a:path w="20" h="26">
                    <a:moveTo>
                      <a:pt x="20" y="26"/>
                    </a:moveTo>
                    <a:cubicBezTo>
                      <a:pt x="20" y="0"/>
                      <a:pt x="20" y="0"/>
                      <a:pt x="20" y="0"/>
                    </a:cubicBezTo>
                    <a:cubicBezTo>
                      <a:pt x="12" y="2"/>
                      <a:pt x="5" y="11"/>
                      <a:pt x="0" y="22"/>
                    </a:cubicBezTo>
                    <a:cubicBezTo>
                      <a:pt x="6" y="25"/>
                      <a:pt x="13" y="26"/>
                      <a:pt x="20" y="26"/>
                    </a:cubicBezTo>
                    <a:close/>
                  </a:path>
                </a:pathLst>
              </a:custGeom>
              <a:solidFill>
                <a:schemeClr val="bg1"/>
              </a:solidFill>
              <a:ln>
                <a:noFill/>
              </a:ln>
            </p:spPr>
            <p:txBody>
              <a:bodyPr/>
              <a:lstStyle/>
              <a:p>
                <a:pPr eaLnBrk="1" fontAlgn="auto" hangingPunct="1">
                  <a:spcBef>
                    <a:spcPts val="0"/>
                  </a:spcBef>
                  <a:spcAft>
                    <a:spcPts val="0"/>
                  </a:spcAft>
                  <a:defRPr/>
                </a:pPr>
                <a:endParaRPr lang="zh-CN" altLang="en-US" dirty="0">
                  <a:latin typeface="微软雅黑" panose="020B0503020204020204" charset="-122"/>
                  <a:ea typeface="微软雅黑" panose="020B0503020204020204" charset="-122"/>
                </a:endParaRPr>
              </a:p>
            </p:txBody>
          </p:sp>
          <p:sp>
            <p:nvSpPr>
              <p:cNvPr id="44" name="Freeform 20"/>
              <p:cNvSpPr/>
              <p:nvPr/>
            </p:nvSpPr>
            <p:spPr bwMode="auto">
              <a:xfrm>
                <a:off x="6954877" y="2613707"/>
                <a:ext cx="104824" cy="103134"/>
              </a:xfrm>
              <a:custGeom>
                <a:avLst/>
                <a:gdLst>
                  <a:gd name="T0" fmla="*/ 3 w 26"/>
                  <a:gd name="T1" fmla="*/ 26 h 26"/>
                  <a:gd name="T2" fmla="*/ 26 w 26"/>
                  <a:gd name="T3" fmla="*/ 21 h 26"/>
                  <a:gd name="T4" fmla="*/ 26 w 26"/>
                  <a:gd name="T5" fmla="*/ 0 h 26"/>
                  <a:gd name="T6" fmla="*/ 0 w 26"/>
                  <a:gd name="T7" fmla="*/ 0 h 26"/>
                  <a:gd name="T8" fmla="*/ 3 w 26"/>
                  <a:gd name="T9" fmla="*/ 26 h 26"/>
                </a:gdLst>
                <a:ahLst/>
                <a:cxnLst>
                  <a:cxn ang="0">
                    <a:pos x="T0" y="T1"/>
                  </a:cxn>
                  <a:cxn ang="0">
                    <a:pos x="T2" y="T3"/>
                  </a:cxn>
                  <a:cxn ang="0">
                    <a:pos x="T4" y="T5"/>
                  </a:cxn>
                  <a:cxn ang="0">
                    <a:pos x="T6" y="T7"/>
                  </a:cxn>
                  <a:cxn ang="0">
                    <a:pos x="T8" y="T9"/>
                  </a:cxn>
                </a:cxnLst>
                <a:rect l="0" t="0" r="r" b="b"/>
                <a:pathLst>
                  <a:path w="26" h="26">
                    <a:moveTo>
                      <a:pt x="3" y="26"/>
                    </a:moveTo>
                    <a:cubicBezTo>
                      <a:pt x="10" y="23"/>
                      <a:pt x="18" y="21"/>
                      <a:pt x="26" y="21"/>
                    </a:cubicBezTo>
                    <a:cubicBezTo>
                      <a:pt x="26" y="0"/>
                      <a:pt x="26" y="0"/>
                      <a:pt x="26" y="0"/>
                    </a:cubicBezTo>
                    <a:cubicBezTo>
                      <a:pt x="0" y="0"/>
                      <a:pt x="0" y="0"/>
                      <a:pt x="0" y="0"/>
                    </a:cubicBezTo>
                    <a:cubicBezTo>
                      <a:pt x="0" y="9"/>
                      <a:pt x="1" y="18"/>
                      <a:pt x="3" y="26"/>
                    </a:cubicBezTo>
                    <a:close/>
                  </a:path>
                </a:pathLst>
              </a:custGeom>
              <a:solidFill>
                <a:schemeClr val="bg1"/>
              </a:solidFill>
              <a:ln>
                <a:noFill/>
              </a:ln>
            </p:spPr>
            <p:txBody>
              <a:bodyPr/>
              <a:lstStyle/>
              <a:p>
                <a:pPr eaLnBrk="1" fontAlgn="auto" hangingPunct="1">
                  <a:spcBef>
                    <a:spcPts val="0"/>
                  </a:spcBef>
                  <a:spcAft>
                    <a:spcPts val="0"/>
                  </a:spcAft>
                  <a:defRPr/>
                </a:pPr>
                <a:endParaRPr lang="zh-CN" altLang="en-US" dirty="0">
                  <a:latin typeface="微软雅黑" panose="020B0503020204020204" charset="-122"/>
                  <a:ea typeface="微软雅黑" panose="020B0503020204020204" charset="-122"/>
                </a:endParaRPr>
              </a:p>
            </p:txBody>
          </p:sp>
          <p:sp>
            <p:nvSpPr>
              <p:cNvPr id="45" name="Freeform 21"/>
              <p:cNvSpPr/>
              <p:nvPr/>
            </p:nvSpPr>
            <p:spPr bwMode="auto">
              <a:xfrm>
                <a:off x="6823001" y="2613707"/>
                <a:ext cx="120041" cy="155546"/>
              </a:xfrm>
              <a:custGeom>
                <a:avLst/>
                <a:gdLst>
                  <a:gd name="T0" fmla="*/ 30 w 30"/>
                  <a:gd name="T1" fmla="*/ 28 h 39"/>
                  <a:gd name="T2" fmla="*/ 27 w 30"/>
                  <a:gd name="T3" fmla="*/ 0 h 39"/>
                  <a:gd name="T4" fmla="*/ 0 w 30"/>
                  <a:gd name="T5" fmla="*/ 0 h 39"/>
                  <a:gd name="T6" fmla="*/ 16 w 30"/>
                  <a:gd name="T7" fmla="*/ 39 h 39"/>
                  <a:gd name="T8" fmla="*/ 30 w 30"/>
                  <a:gd name="T9" fmla="*/ 28 h 39"/>
                </a:gdLst>
                <a:ahLst/>
                <a:cxnLst>
                  <a:cxn ang="0">
                    <a:pos x="T0" y="T1"/>
                  </a:cxn>
                  <a:cxn ang="0">
                    <a:pos x="T2" y="T3"/>
                  </a:cxn>
                  <a:cxn ang="0">
                    <a:pos x="T4" y="T5"/>
                  </a:cxn>
                  <a:cxn ang="0">
                    <a:pos x="T6" y="T7"/>
                  </a:cxn>
                  <a:cxn ang="0">
                    <a:pos x="T8" y="T9"/>
                  </a:cxn>
                </a:cxnLst>
                <a:rect l="0" t="0" r="r" b="b"/>
                <a:pathLst>
                  <a:path w="30" h="39">
                    <a:moveTo>
                      <a:pt x="30" y="28"/>
                    </a:moveTo>
                    <a:cubicBezTo>
                      <a:pt x="28" y="20"/>
                      <a:pt x="27" y="10"/>
                      <a:pt x="27" y="0"/>
                    </a:cubicBezTo>
                    <a:cubicBezTo>
                      <a:pt x="0" y="0"/>
                      <a:pt x="0" y="0"/>
                      <a:pt x="0" y="0"/>
                    </a:cubicBezTo>
                    <a:cubicBezTo>
                      <a:pt x="1" y="15"/>
                      <a:pt x="7" y="28"/>
                      <a:pt x="16" y="39"/>
                    </a:cubicBezTo>
                    <a:cubicBezTo>
                      <a:pt x="20" y="35"/>
                      <a:pt x="25" y="31"/>
                      <a:pt x="30" y="28"/>
                    </a:cubicBezTo>
                    <a:close/>
                  </a:path>
                </a:pathLst>
              </a:custGeom>
              <a:solidFill>
                <a:schemeClr val="bg1"/>
              </a:solidFill>
              <a:ln>
                <a:noFill/>
              </a:ln>
            </p:spPr>
            <p:txBody>
              <a:bodyPr/>
              <a:lstStyle/>
              <a:p>
                <a:pPr eaLnBrk="1" fontAlgn="auto" hangingPunct="1">
                  <a:spcBef>
                    <a:spcPts val="0"/>
                  </a:spcBef>
                  <a:spcAft>
                    <a:spcPts val="0"/>
                  </a:spcAft>
                  <a:defRPr/>
                </a:pPr>
                <a:endParaRPr lang="zh-CN" altLang="en-US" dirty="0">
                  <a:latin typeface="微软雅黑" panose="020B0503020204020204" charset="-122"/>
                  <a:ea typeface="微软雅黑" panose="020B0503020204020204" charset="-122"/>
                </a:endParaRPr>
              </a:p>
            </p:txBody>
          </p:sp>
          <p:sp>
            <p:nvSpPr>
              <p:cNvPr id="46" name="Freeform 22"/>
              <p:cNvSpPr/>
              <p:nvPr/>
            </p:nvSpPr>
            <p:spPr bwMode="auto">
              <a:xfrm>
                <a:off x="7118876" y="2365172"/>
                <a:ext cx="108206" cy="82846"/>
              </a:xfrm>
              <a:custGeom>
                <a:avLst/>
                <a:gdLst>
                  <a:gd name="T0" fmla="*/ 0 w 27"/>
                  <a:gd name="T1" fmla="*/ 0 h 21"/>
                  <a:gd name="T2" fmla="*/ 15 w 27"/>
                  <a:gd name="T3" fmla="*/ 21 h 21"/>
                  <a:gd name="T4" fmla="*/ 27 w 27"/>
                  <a:gd name="T5" fmla="*/ 12 h 21"/>
                  <a:gd name="T6" fmla="*/ 0 w 27"/>
                  <a:gd name="T7" fmla="*/ 0 h 21"/>
                </a:gdLst>
                <a:ahLst/>
                <a:cxnLst>
                  <a:cxn ang="0">
                    <a:pos x="T0" y="T1"/>
                  </a:cxn>
                  <a:cxn ang="0">
                    <a:pos x="T2" y="T3"/>
                  </a:cxn>
                  <a:cxn ang="0">
                    <a:pos x="T4" y="T5"/>
                  </a:cxn>
                  <a:cxn ang="0">
                    <a:pos x="T6" y="T7"/>
                  </a:cxn>
                </a:cxnLst>
                <a:rect l="0" t="0" r="r" b="b"/>
                <a:pathLst>
                  <a:path w="27" h="21">
                    <a:moveTo>
                      <a:pt x="0" y="0"/>
                    </a:moveTo>
                    <a:cubicBezTo>
                      <a:pt x="6" y="4"/>
                      <a:pt x="11" y="11"/>
                      <a:pt x="15" y="21"/>
                    </a:cubicBezTo>
                    <a:cubicBezTo>
                      <a:pt x="19" y="19"/>
                      <a:pt x="23" y="16"/>
                      <a:pt x="27" y="12"/>
                    </a:cubicBezTo>
                    <a:cubicBezTo>
                      <a:pt x="19" y="6"/>
                      <a:pt x="10" y="2"/>
                      <a:pt x="0" y="0"/>
                    </a:cubicBezTo>
                    <a:close/>
                  </a:path>
                </a:pathLst>
              </a:custGeom>
              <a:solidFill>
                <a:schemeClr val="bg1"/>
              </a:solidFill>
              <a:ln>
                <a:noFill/>
              </a:ln>
            </p:spPr>
            <p:txBody>
              <a:bodyPr/>
              <a:lstStyle/>
              <a:p>
                <a:pPr eaLnBrk="1" fontAlgn="auto" hangingPunct="1">
                  <a:spcBef>
                    <a:spcPts val="0"/>
                  </a:spcBef>
                  <a:spcAft>
                    <a:spcPts val="0"/>
                  </a:spcAft>
                  <a:defRPr/>
                </a:pPr>
                <a:endParaRPr lang="zh-CN" altLang="en-US" dirty="0">
                  <a:latin typeface="微软雅黑" panose="020B0503020204020204" charset="-122"/>
                  <a:ea typeface="微软雅黑" panose="020B0503020204020204" charset="-122"/>
                </a:endParaRPr>
              </a:p>
            </p:txBody>
          </p:sp>
          <p:sp>
            <p:nvSpPr>
              <p:cNvPr id="47" name="Freeform 23"/>
              <p:cNvSpPr/>
              <p:nvPr/>
            </p:nvSpPr>
            <p:spPr bwMode="auto">
              <a:xfrm>
                <a:off x="7191576" y="2613707"/>
                <a:ext cx="123422" cy="158927"/>
              </a:xfrm>
              <a:custGeom>
                <a:avLst/>
                <a:gdLst>
                  <a:gd name="T0" fmla="*/ 4 w 31"/>
                  <a:gd name="T1" fmla="*/ 0 h 40"/>
                  <a:gd name="T2" fmla="*/ 0 w 31"/>
                  <a:gd name="T3" fmla="*/ 29 h 40"/>
                  <a:gd name="T4" fmla="*/ 15 w 31"/>
                  <a:gd name="T5" fmla="*/ 40 h 40"/>
                  <a:gd name="T6" fmla="*/ 31 w 31"/>
                  <a:gd name="T7" fmla="*/ 0 h 40"/>
                  <a:gd name="T8" fmla="*/ 4 w 31"/>
                  <a:gd name="T9" fmla="*/ 0 h 40"/>
                </a:gdLst>
                <a:ahLst/>
                <a:cxnLst>
                  <a:cxn ang="0">
                    <a:pos x="T0" y="T1"/>
                  </a:cxn>
                  <a:cxn ang="0">
                    <a:pos x="T2" y="T3"/>
                  </a:cxn>
                  <a:cxn ang="0">
                    <a:pos x="T4" y="T5"/>
                  </a:cxn>
                  <a:cxn ang="0">
                    <a:pos x="T6" y="T7"/>
                  </a:cxn>
                  <a:cxn ang="0">
                    <a:pos x="T8" y="T9"/>
                  </a:cxn>
                </a:cxnLst>
                <a:rect l="0" t="0" r="r" b="b"/>
                <a:pathLst>
                  <a:path w="31" h="40">
                    <a:moveTo>
                      <a:pt x="4" y="0"/>
                    </a:moveTo>
                    <a:cubicBezTo>
                      <a:pt x="4" y="10"/>
                      <a:pt x="2" y="20"/>
                      <a:pt x="0" y="29"/>
                    </a:cubicBezTo>
                    <a:cubicBezTo>
                      <a:pt x="5" y="32"/>
                      <a:pt x="10" y="36"/>
                      <a:pt x="15" y="40"/>
                    </a:cubicBezTo>
                    <a:cubicBezTo>
                      <a:pt x="25" y="30"/>
                      <a:pt x="31" y="15"/>
                      <a:pt x="31" y="0"/>
                    </a:cubicBezTo>
                    <a:cubicBezTo>
                      <a:pt x="4" y="0"/>
                      <a:pt x="4" y="0"/>
                      <a:pt x="4" y="0"/>
                    </a:cubicBezTo>
                    <a:close/>
                  </a:path>
                </a:pathLst>
              </a:custGeom>
              <a:solidFill>
                <a:schemeClr val="bg1"/>
              </a:solidFill>
              <a:ln>
                <a:noFill/>
              </a:ln>
            </p:spPr>
            <p:txBody>
              <a:bodyPr/>
              <a:lstStyle/>
              <a:p>
                <a:pPr eaLnBrk="1" fontAlgn="auto" hangingPunct="1">
                  <a:spcBef>
                    <a:spcPts val="0"/>
                  </a:spcBef>
                  <a:spcAft>
                    <a:spcPts val="0"/>
                  </a:spcAft>
                  <a:defRPr/>
                </a:pPr>
                <a:endParaRPr lang="zh-CN" altLang="en-US" dirty="0">
                  <a:latin typeface="微软雅黑" panose="020B0503020204020204" charset="-122"/>
                  <a:ea typeface="微软雅黑" panose="020B0503020204020204" charset="-122"/>
                </a:endParaRPr>
              </a:p>
            </p:txBody>
          </p:sp>
          <p:sp>
            <p:nvSpPr>
              <p:cNvPr id="48" name="Freeform 24"/>
              <p:cNvSpPr/>
              <p:nvPr/>
            </p:nvSpPr>
            <p:spPr bwMode="auto">
              <a:xfrm>
                <a:off x="6910918" y="2365172"/>
                <a:ext cx="99753" cy="82846"/>
              </a:xfrm>
              <a:custGeom>
                <a:avLst/>
                <a:gdLst>
                  <a:gd name="T0" fmla="*/ 11 w 25"/>
                  <a:gd name="T1" fmla="*/ 21 h 21"/>
                  <a:gd name="T2" fmla="*/ 25 w 25"/>
                  <a:gd name="T3" fmla="*/ 0 h 21"/>
                  <a:gd name="T4" fmla="*/ 0 w 25"/>
                  <a:gd name="T5" fmla="*/ 13 h 21"/>
                  <a:gd name="T6" fmla="*/ 11 w 25"/>
                  <a:gd name="T7" fmla="*/ 21 h 21"/>
                </a:gdLst>
                <a:ahLst/>
                <a:cxnLst>
                  <a:cxn ang="0">
                    <a:pos x="T0" y="T1"/>
                  </a:cxn>
                  <a:cxn ang="0">
                    <a:pos x="T2" y="T3"/>
                  </a:cxn>
                  <a:cxn ang="0">
                    <a:pos x="T4" y="T5"/>
                  </a:cxn>
                  <a:cxn ang="0">
                    <a:pos x="T6" y="T7"/>
                  </a:cxn>
                </a:cxnLst>
                <a:rect l="0" t="0" r="r" b="b"/>
                <a:pathLst>
                  <a:path w="25" h="21">
                    <a:moveTo>
                      <a:pt x="11" y="21"/>
                    </a:moveTo>
                    <a:cubicBezTo>
                      <a:pt x="15" y="12"/>
                      <a:pt x="20" y="5"/>
                      <a:pt x="25" y="0"/>
                    </a:cubicBezTo>
                    <a:cubicBezTo>
                      <a:pt x="16" y="3"/>
                      <a:pt x="7" y="7"/>
                      <a:pt x="0" y="13"/>
                    </a:cubicBezTo>
                    <a:cubicBezTo>
                      <a:pt x="3" y="17"/>
                      <a:pt x="7" y="19"/>
                      <a:pt x="11" y="21"/>
                    </a:cubicBezTo>
                    <a:close/>
                  </a:path>
                </a:pathLst>
              </a:custGeom>
              <a:solidFill>
                <a:schemeClr val="bg1"/>
              </a:solidFill>
              <a:ln>
                <a:noFill/>
              </a:ln>
            </p:spPr>
            <p:txBody>
              <a:bodyPr/>
              <a:lstStyle/>
              <a:p>
                <a:pPr eaLnBrk="1" fontAlgn="auto" hangingPunct="1">
                  <a:spcBef>
                    <a:spcPts val="0"/>
                  </a:spcBef>
                  <a:spcAft>
                    <a:spcPts val="0"/>
                  </a:spcAft>
                  <a:defRPr/>
                </a:pPr>
                <a:endParaRPr lang="zh-CN" altLang="en-US" dirty="0">
                  <a:latin typeface="微软雅黑" panose="020B0503020204020204" charset="-122"/>
                  <a:ea typeface="微软雅黑" panose="020B0503020204020204" charset="-122"/>
                </a:endParaRPr>
              </a:p>
            </p:txBody>
          </p:sp>
          <p:sp>
            <p:nvSpPr>
              <p:cNvPr id="49" name="Freeform 25"/>
              <p:cNvSpPr/>
              <p:nvPr/>
            </p:nvSpPr>
            <p:spPr bwMode="auto">
              <a:xfrm>
                <a:off x="7186505" y="2432801"/>
                <a:ext cx="128494" cy="155546"/>
              </a:xfrm>
              <a:custGeom>
                <a:avLst/>
                <a:gdLst>
                  <a:gd name="T0" fmla="*/ 0 w 32"/>
                  <a:gd name="T1" fmla="*/ 10 h 39"/>
                  <a:gd name="T2" fmla="*/ 5 w 32"/>
                  <a:gd name="T3" fmla="*/ 39 h 39"/>
                  <a:gd name="T4" fmla="*/ 32 w 32"/>
                  <a:gd name="T5" fmla="*/ 39 h 39"/>
                  <a:gd name="T6" fmla="*/ 15 w 32"/>
                  <a:gd name="T7" fmla="*/ 0 h 39"/>
                  <a:gd name="T8" fmla="*/ 0 w 32"/>
                  <a:gd name="T9" fmla="*/ 10 h 39"/>
                </a:gdLst>
                <a:ahLst/>
                <a:cxnLst>
                  <a:cxn ang="0">
                    <a:pos x="T0" y="T1"/>
                  </a:cxn>
                  <a:cxn ang="0">
                    <a:pos x="T2" y="T3"/>
                  </a:cxn>
                  <a:cxn ang="0">
                    <a:pos x="T4" y="T5"/>
                  </a:cxn>
                  <a:cxn ang="0">
                    <a:pos x="T6" y="T7"/>
                  </a:cxn>
                  <a:cxn ang="0">
                    <a:pos x="T8" y="T9"/>
                  </a:cxn>
                </a:cxnLst>
                <a:rect l="0" t="0" r="r" b="b"/>
                <a:pathLst>
                  <a:path w="32" h="39">
                    <a:moveTo>
                      <a:pt x="0" y="10"/>
                    </a:moveTo>
                    <a:cubicBezTo>
                      <a:pt x="3" y="19"/>
                      <a:pt x="4" y="29"/>
                      <a:pt x="5" y="39"/>
                    </a:cubicBezTo>
                    <a:cubicBezTo>
                      <a:pt x="32" y="39"/>
                      <a:pt x="32" y="39"/>
                      <a:pt x="32" y="39"/>
                    </a:cubicBezTo>
                    <a:cubicBezTo>
                      <a:pt x="31" y="24"/>
                      <a:pt x="25" y="10"/>
                      <a:pt x="15" y="0"/>
                    </a:cubicBezTo>
                    <a:cubicBezTo>
                      <a:pt x="10" y="4"/>
                      <a:pt x="6" y="7"/>
                      <a:pt x="0" y="10"/>
                    </a:cubicBezTo>
                    <a:close/>
                  </a:path>
                </a:pathLst>
              </a:custGeom>
              <a:solidFill>
                <a:schemeClr val="bg1"/>
              </a:solidFill>
              <a:ln>
                <a:noFill/>
              </a:ln>
            </p:spPr>
            <p:txBody>
              <a:bodyPr/>
              <a:lstStyle/>
              <a:p>
                <a:pPr eaLnBrk="1" fontAlgn="auto" hangingPunct="1">
                  <a:spcBef>
                    <a:spcPts val="0"/>
                  </a:spcBef>
                  <a:spcAft>
                    <a:spcPts val="0"/>
                  </a:spcAft>
                  <a:defRPr/>
                </a:pPr>
                <a:endParaRPr lang="zh-CN" altLang="en-US" dirty="0">
                  <a:latin typeface="微软雅黑" panose="020B0503020204020204" charset="-122"/>
                  <a:ea typeface="微软雅黑" panose="020B0503020204020204" charset="-122"/>
                </a:endParaRPr>
              </a:p>
            </p:txBody>
          </p:sp>
          <p:sp>
            <p:nvSpPr>
              <p:cNvPr id="50" name="Freeform 26"/>
              <p:cNvSpPr/>
              <p:nvPr/>
            </p:nvSpPr>
            <p:spPr bwMode="auto">
              <a:xfrm>
                <a:off x="6826383" y="2436182"/>
                <a:ext cx="120041" cy="152164"/>
              </a:xfrm>
              <a:custGeom>
                <a:avLst/>
                <a:gdLst>
                  <a:gd name="T0" fmla="*/ 26 w 30"/>
                  <a:gd name="T1" fmla="*/ 38 h 38"/>
                  <a:gd name="T2" fmla="*/ 30 w 30"/>
                  <a:gd name="T3" fmla="*/ 10 h 38"/>
                  <a:gd name="T4" fmla="*/ 16 w 30"/>
                  <a:gd name="T5" fmla="*/ 0 h 38"/>
                  <a:gd name="T6" fmla="*/ 0 w 30"/>
                  <a:gd name="T7" fmla="*/ 38 h 38"/>
                  <a:gd name="T8" fmla="*/ 26 w 30"/>
                  <a:gd name="T9" fmla="*/ 38 h 38"/>
                </a:gdLst>
                <a:ahLst/>
                <a:cxnLst>
                  <a:cxn ang="0">
                    <a:pos x="T0" y="T1"/>
                  </a:cxn>
                  <a:cxn ang="0">
                    <a:pos x="T2" y="T3"/>
                  </a:cxn>
                  <a:cxn ang="0">
                    <a:pos x="T4" y="T5"/>
                  </a:cxn>
                  <a:cxn ang="0">
                    <a:pos x="T6" y="T7"/>
                  </a:cxn>
                  <a:cxn ang="0">
                    <a:pos x="T8" y="T9"/>
                  </a:cxn>
                </a:cxnLst>
                <a:rect l="0" t="0" r="r" b="b"/>
                <a:pathLst>
                  <a:path w="30" h="38">
                    <a:moveTo>
                      <a:pt x="26" y="38"/>
                    </a:moveTo>
                    <a:cubicBezTo>
                      <a:pt x="26" y="28"/>
                      <a:pt x="27" y="18"/>
                      <a:pt x="30" y="10"/>
                    </a:cubicBezTo>
                    <a:cubicBezTo>
                      <a:pt x="25" y="7"/>
                      <a:pt x="20" y="4"/>
                      <a:pt x="16" y="0"/>
                    </a:cubicBezTo>
                    <a:cubicBezTo>
                      <a:pt x="7" y="10"/>
                      <a:pt x="1" y="23"/>
                      <a:pt x="0" y="38"/>
                    </a:cubicBezTo>
                    <a:cubicBezTo>
                      <a:pt x="26" y="38"/>
                      <a:pt x="26" y="38"/>
                      <a:pt x="26" y="38"/>
                    </a:cubicBezTo>
                    <a:close/>
                  </a:path>
                </a:pathLst>
              </a:custGeom>
              <a:solidFill>
                <a:schemeClr val="bg1"/>
              </a:solidFill>
              <a:ln>
                <a:noFill/>
              </a:ln>
            </p:spPr>
            <p:txBody>
              <a:bodyPr/>
              <a:lstStyle/>
              <a:p>
                <a:pPr eaLnBrk="1" fontAlgn="auto" hangingPunct="1">
                  <a:spcBef>
                    <a:spcPts val="0"/>
                  </a:spcBef>
                  <a:spcAft>
                    <a:spcPts val="0"/>
                  </a:spcAft>
                  <a:defRPr/>
                </a:pPr>
                <a:endParaRPr lang="zh-CN" altLang="en-US" dirty="0">
                  <a:latin typeface="微软雅黑" panose="020B0503020204020204" charset="-122"/>
                  <a:ea typeface="微软雅黑" panose="020B0503020204020204" charset="-122"/>
                </a:endParaRPr>
              </a:p>
            </p:txBody>
          </p:sp>
          <p:sp>
            <p:nvSpPr>
              <p:cNvPr id="51" name="Freeform 27"/>
              <p:cNvSpPr/>
              <p:nvPr/>
            </p:nvSpPr>
            <p:spPr bwMode="auto">
              <a:xfrm>
                <a:off x="7127329" y="2754036"/>
                <a:ext cx="103134" cy="91299"/>
              </a:xfrm>
              <a:custGeom>
                <a:avLst/>
                <a:gdLst>
                  <a:gd name="T0" fmla="*/ 14 w 26"/>
                  <a:gd name="T1" fmla="*/ 0 h 23"/>
                  <a:gd name="T2" fmla="*/ 0 w 26"/>
                  <a:gd name="T3" fmla="*/ 23 h 23"/>
                  <a:gd name="T4" fmla="*/ 26 w 26"/>
                  <a:gd name="T5" fmla="*/ 10 h 23"/>
                  <a:gd name="T6" fmla="*/ 14 w 26"/>
                  <a:gd name="T7" fmla="*/ 0 h 23"/>
                </a:gdLst>
                <a:ahLst/>
                <a:cxnLst>
                  <a:cxn ang="0">
                    <a:pos x="T0" y="T1"/>
                  </a:cxn>
                  <a:cxn ang="0">
                    <a:pos x="T2" y="T3"/>
                  </a:cxn>
                  <a:cxn ang="0">
                    <a:pos x="T4" y="T5"/>
                  </a:cxn>
                  <a:cxn ang="0">
                    <a:pos x="T6" y="T7"/>
                  </a:cxn>
                </a:cxnLst>
                <a:rect l="0" t="0" r="r" b="b"/>
                <a:pathLst>
                  <a:path w="26" h="23">
                    <a:moveTo>
                      <a:pt x="14" y="0"/>
                    </a:moveTo>
                    <a:cubicBezTo>
                      <a:pt x="10" y="10"/>
                      <a:pt x="5" y="18"/>
                      <a:pt x="0" y="23"/>
                    </a:cubicBezTo>
                    <a:cubicBezTo>
                      <a:pt x="9" y="21"/>
                      <a:pt x="18" y="16"/>
                      <a:pt x="26" y="10"/>
                    </a:cubicBezTo>
                    <a:cubicBezTo>
                      <a:pt x="22" y="6"/>
                      <a:pt x="18" y="3"/>
                      <a:pt x="14" y="0"/>
                    </a:cubicBezTo>
                    <a:close/>
                  </a:path>
                </a:pathLst>
              </a:custGeom>
              <a:solidFill>
                <a:schemeClr val="bg1"/>
              </a:solidFill>
              <a:ln>
                <a:noFill/>
              </a:ln>
            </p:spPr>
            <p:txBody>
              <a:bodyPr/>
              <a:lstStyle/>
              <a:p>
                <a:pPr eaLnBrk="1" fontAlgn="auto" hangingPunct="1">
                  <a:spcBef>
                    <a:spcPts val="0"/>
                  </a:spcBef>
                  <a:spcAft>
                    <a:spcPts val="0"/>
                  </a:spcAft>
                  <a:defRPr/>
                </a:pPr>
                <a:endParaRPr lang="zh-CN" altLang="en-US" dirty="0">
                  <a:latin typeface="微软雅黑" panose="020B0503020204020204" charset="-122"/>
                  <a:ea typeface="微软雅黑" panose="020B0503020204020204" charset="-122"/>
                </a:endParaRPr>
              </a:p>
            </p:txBody>
          </p:sp>
          <p:sp>
            <p:nvSpPr>
              <p:cNvPr id="52" name="Freeform 28"/>
              <p:cNvSpPr/>
              <p:nvPr/>
            </p:nvSpPr>
            <p:spPr bwMode="auto">
              <a:xfrm>
                <a:off x="6905846" y="2754036"/>
                <a:ext cx="101443" cy="87917"/>
              </a:xfrm>
              <a:custGeom>
                <a:avLst/>
                <a:gdLst>
                  <a:gd name="T0" fmla="*/ 11 w 25"/>
                  <a:gd name="T1" fmla="*/ 0 h 22"/>
                  <a:gd name="T2" fmla="*/ 0 w 25"/>
                  <a:gd name="T3" fmla="*/ 9 h 22"/>
                  <a:gd name="T4" fmla="*/ 25 w 25"/>
                  <a:gd name="T5" fmla="*/ 22 h 22"/>
                  <a:gd name="T6" fmla="*/ 11 w 25"/>
                  <a:gd name="T7" fmla="*/ 0 h 22"/>
                </a:gdLst>
                <a:ahLst/>
                <a:cxnLst>
                  <a:cxn ang="0">
                    <a:pos x="T0" y="T1"/>
                  </a:cxn>
                  <a:cxn ang="0">
                    <a:pos x="T2" y="T3"/>
                  </a:cxn>
                  <a:cxn ang="0">
                    <a:pos x="T4" y="T5"/>
                  </a:cxn>
                  <a:cxn ang="0">
                    <a:pos x="T6" y="T7"/>
                  </a:cxn>
                </a:cxnLst>
                <a:rect l="0" t="0" r="r" b="b"/>
                <a:pathLst>
                  <a:path w="25" h="22">
                    <a:moveTo>
                      <a:pt x="11" y="0"/>
                    </a:moveTo>
                    <a:cubicBezTo>
                      <a:pt x="7" y="2"/>
                      <a:pt x="3" y="5"/>
                      <a:pt x="0" y="9"/>
                    </a:cubicBezTo>
                    <a:cubicBezTo>
                      <a:pt x="7" y="15"/>
                      <a:pt x="15" y="20"/>
                      <a:pt x="25" y="22"/>
                    </a:cubicBezTo>
                    <a:cubicBezTo>
                      <a:pt x="19" y="18"/>
                      <a:pt x="15" y="10"/>
                      <a:pt x="11" y="0"/>
                    </a:cubicBezTo>
                    <a:close/>
                  </a:path>
                </a:pathLst>
              </a:custGeom>
              <a:solidFill>
                <a:schemeClr val="bg1"/>
              </a:solidFill>
              <a:ln>
                <a:noFill/>
              </a:ln>
            </p:spPr>
            <p:txBody>
              <a:bodyPr/>
              <a:lstStyle/>
              <a:p>
                <a:pPr eaLnBrk="1" fontAlgn="auto" hangingPunct="1">
                  <a:spcBef>
                    <a:spcPts val="0"/>
                  </a:spcBef>
                  <a:spcAft>
                    <a:spcPts val="0"/>
                  </a:spcAft>
                  <a:defRPr/>
                </a:pPr>
                <a:endParaRPr lang="zh-CN" altLang="en-US" dirty="0">
                  <a:latin typeface="微软雅黑" panose="020B0503020204020204" charset="-122"/>
                  <a:ea typeface="微软雅黑" panose="020B0503020204020204" charset="-122"/>
                </a:endParaRPr>
              </a:p>
            </p:txBody>
          </p:sp>
        </p:grpSp>
      </p:grpSp>
      <p:grpSp>
        <p:nvGrpSpPr>
          <p:cNvPr id="6" name="组合 5"/>
          <p:cNvGrpSpPr/>
          <p:nvPr/>
        </p:nvGrpSpPr>
        <p:grpSpPr>
          <a:xfrm>
            <a:off x="3759200" y="2562225"/>
            <a:ext cx="2509520" cy="2076450"/>
            <a:chOff x="5920" y="4035"/>
            <a:chExt cx="3952" cy="3270"/>
          </a:xfrm>
        </p:grpSpPr>
        <p:sp>
          <p:nvSpPr>
            <p:cNvPr id="18" name="Freeform 6"/>
            <p:cNvSpPr/>
            <p:nvPr/>
          </p:nvSpPr>
          <p:spPr bwMode="auto">
            <a:xfrm>
              <a:off x="5920" y="4035"/>
              <a:ext cx="3953" cy="3270"/>
            </a:xfrm>
            <a:custGeom>
              <a:avLst/>
              <a:gdLst/>
              <a:ahLst/>
              <a:cxnLst>
                <a:cxn ang="0">
                  <a:pos x="629" y="221"/>
                </a:cxn>
                <a:cxn ang="0">
                  <a:pos x="415" y="63"/>
                </a:cxn>
                <a:cxn ang="0">
                  <a:pos x="393" y="47"/>
                </a:cxn>
                <a:cxn ang="0">
                  <a:pos x="239" y="0"/>
                </a:cxn>
                <a:cxn ang="0">
                  <a:pos x="172" y="9"/>
                </a:cxn>
                <a:cxn ang="0">
                  <a:pos x="0" y="137"/>
                </a:cxn>
                <a:cxn ang="0">
                  <a:pos x="98" y="209"/>
                </a:cxn>
                <a:cxn ang="0">
                  <a:pos x="137" y="279"/>
                </a:cxn>
                <a:cxn ang="0">
                  <a:pos x="98" y="349"/>
                </a:cxn>
                <a:cxn ang="0">
                  <a:pos x="0" y="421"/>
                </a:cxn>
                <a:cxn ang="0">
                  <a:pos x="172" y="549"/>
                </a:cxn>
                <a:cxn ang="0">
                  <a:pos x="239" y="557"/>
                </a:cxn>
                <a:cxn ang="0">
                  <a:pos x="393" y="511"/>
                </a:cxn>
                <a:cxn ang="0">
                  <a:pos x="415" y="495"/>
                </a:cxn>
                <a:cxn ang="0">
                  <a:pos x="629" y="337"/>
                </a:cxn>
                <a:cxn ang="0">
                  <a:pos x="629" y="221"/>
                </a:cxn>
              </a:cxnLst>
              <a:rect l="0" t="0" r="r" b="b"/>
              <a:pathLst>
                <a:path w="673" h="557">
                  <a:moveTo>
                    <a:pt x="629" y="221"/>
                  </a:moveTo>
                  <a:cubicBezTo>
                    <a:pt x="415" y="63"/>
                    <a:pt x="415" y="63"/>
                    <a:pt x="415" y="63"/>
                  </a:cubicBezTo>
                  <a:cubicBezTo>
                    <a:pt x="408" y="57"/>
                    <a:pt x="401" y="52"/>
                    <a:pt x="393" y="47"/>
                  </a:cubicBezTo>
                  <a:cubicBezTo>
                    <a:pt x="349" y="17"/>
                    <a:pt x="296" y="0"/>
                    <a:pt x="239" y="0"/>
                  </a:cubicBezTo>
                  <a:cubicBezTo>
                    <a:pt x="216" y="0"/>
                    <a:pt x="193" y="3"/>
                    <a:pt x="172" y="9"/>
                  </a:cubicBezTo>
                  <a:cubicBezTo>
                    <a:pt x="99" y="27"/>
                    <a:pt x="38" y="74"/>
                    <a:pt x="0" y="137"/>
                  </a:cubicBezTo>
                  <a:cubicBezTo>
                    <a:pt x="98" y="209"/>
                    <a:pt x="98" y="209"/>
                    <a:pt x="98" y="209"/>
                  </a:cubicBezTo>
                  <a:cubicBezTo>
                    <a:pt x="123" y="227"/>
                    <a:pt x="137" y="252"/>
                    <a:pt x="137" y="279"/>
                  </a:cubicBezTo>
                  <a:cubicBezTo>
                    <a:pt x="137" y="305"/>
                    <a:pt x="123" y="330"/>
                    <a:pt x="98" y="349"/>
                  </a:cubicBezTo>
                  <a:cubicBezTo>
                    <a:pt x="0" y="421"/>
                    <a:pt x="0" y="421"/>
                    <a:pt x="0" y="421"/>
                  </a:cubicBezTo>
                  <a:cubicBezTo>
                    <a:pt x="38" y="484"/>
                    <a:pt x="99" y="530"/>
                    <a:pt x="172" y="549"/>
                  </a:cubicBezTo>
                  <a:cubicBezTo>
                    <a:pt x="193" y="554"/>
                    <a:pt x="216" y="557"/>
                    <a:pt x="239" y="557"/>
                  </a:cubicBezTo>
                  <a:cubicBezTo>
                    <a:pt x="296" y="557"/>
                    <a:pt x="349" y="540"/>
                    <a:pt x="393" y="511"/>
                  </a:cubicBezTo>
                  <a:cubicBezTo>
                    <a:pt x="401" y="506"/>
                    <a:pt x="408" y="500"/>
                    <a:pt x="415" y="495"/>
                  </a:cubicBezTo>
                  <a:cubicBezTo>
                    <a:pt x="629" y="337"/>
                    <a:pt x="629" y="337"/>
                    <a:pt x="629" y="337"/>
                  </a:cubicBezTo>
                  <a:cubicBezTo>
                    <a:pt x="673" y="305"/>
                    <a:pt x="673" y="253"/>
                    <a:pt x="629" y="221"/>
                  </a:cubicBezTo>
                  <a:close/>
                </a:path>
              </a:pathLst>
            </a:custGeom>
            <a:solidFill>
              <a:srgbClr val="0E3A87">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latin typeface="微软雅黑" panose="020B0503020204020204" charset="-122"/>
              </a:endParaRPr>
            </a:p>
          </p:txBody>
        </p:sp>
        <p:sp>
          <p:nvSpPr>
            <p:cNvPr id="53" name="Freeform 29"/>
            <p:cNvSpPr>
              <a:spLocks noEditPoints="1"/>
            </p:cNvSpPr>
            <p:nvPr/>
          </p:nvSpPr>
          <p:spPr bwMode="auto">
            <a:xfrm>
              <a:off x="7187" y="5055"/>
              <a:ext cx="1212" cy="1230"/>
            </a:xfrm>
            <a:custGeom>
              <a:avLst/>
              <a:gdLst>
                <a:gd name="T0" fmla="*/ 2147483647 w 114"/>
                <a:gd name="T1" fmla="*/ 2147483647 h 116"/>
                <a:gd name="T2" fmla="*/ 2147483647 w 114"/>
                <a:gd name="T3" fmla="*/ 2147483647 h 116"/>
                <a:gd name="T4" fmla="*/ 2147483647 w 114"/>
                <a:gd name="T5" fmla="*/ 2147483647 h 116"/>
                <a:gd name="T6" fmla="*/ 2147483647 w 114"/>
                <a:gd name="T7" fmla="*/ 2147483647 h 116"/>
                <a:gd name="T8" fmla="*/ 2147483647 w 114"/>
                <a:gd name="T9" fmla="*/ 2147483647 h 116"/>
                <a:gd name="T10" fmla="*/ 2147483647 w 114"/>
                <a:gd name="T11" fmla="*/ 2147483647 h 116"/>
                <a:gd name="T12" fmla="*/ 2147483647 w 114"/>
                <a:gd name="T13" fmla="*/ 2147483647 h 116"/>
                <a:gd name="T14" fmla="*/ 2147483647 w 114"/>
                <a:gd name="T15" fmla="*/ 2147483647 h 116"/>
                <a:gd name="T16" fmla="*/ 2147483647 w 114"/>
                <a:gd name="T17" fmla="*/ 2147483647 h 116"/>
                <a:gd name="T18" fmla="*/ 2147483647 w 114"/>
                <a:gd name="T19" fmla="*/ 2147483647 h 116"/>
                <a:gd name="T20" fmla="*/ 2147483647 w 114"/>
                <a:gd name="T21" fmla="*/ 2147483647 h 116"/>
                <a:gd name="T22" fmla="*/ 2147483647 w 114"/>
                <a:gd name="T23" fmla="*/ 2147483647 h 116"/>
                <a:gd name="T24" fmla="*/ 2147483647 w 114"/>
                <a:gd name="T25" fmla="*/ 2147483647 h 116"/>
                <a:gd name="T26" fmla="*/ 2147483647 w 114"/>
                <a:gd name="T27" fmla="*/ 2147483647 h 116"/>
                <a:gd name="T28" fmla="*/ 2147483647 w 114"/>
                <a:gd name="T29" fmla="*/ 2147483647 h 116"/>
                <a:gd name="T30" fmla="*/ 2147483647 w 114"/>
                <a:gd name="T31" fmla="*/ 2147483647 h 11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14" h="116">
                  <a:moveTo>
                    <a:pt x="113" y="100"/>
                  </a:moveTo>
                  <a:cubicBezTo>
                    <a:pt x="84" y="72"/>
                    <a:pt x="84" y="72"/>
                    <a:pt x="84" y="72"/>
                  </a:cubicBezTo>
                  <a:cubicBezTo>
                    <a:pt x="88" y="65"/>
                    <a:pt x="90" y="56"/>
                    <a:pt x="89" y="46"/>
                  </a:cubicBezTo>
                  <a:cubicBezTo>
                    <a:pt x="88" y="21"/>
                    <a:pt x="67" y="0"/>
                    <a:pt x="43" y="1"/>
                  </a:cubicBezTo>
                  <a:cubicBezTo>
                    <a:pt x="18" y="3"/>
                    <a:pt x="0" y="24"/>
                    <a:pt x="1" y="50"/>
                  </a:cubicBezTo>
                  <a:cubicBezTo>
                    <a:pt x="3" y="76"/>
                    <a:pt x="24" y="96"/>
                    <a:pt x="48" y="95"/>
                  </a:cubicBezTo>
                  <a:cubicBezTo>
                    <a:pt x="57" y="95"/>
                    <a:pt x="65" y="92"/>
                    <a:pt x="72" y="87"/>
                  </a:cubicBezTo>
                  <a:cubicBezTo>
                    <a:pt x="100" y="115"/>
                    <a:pt x="100" y="115"/>
                    <a:pt x="100" y="115"/>
                  </a:cubicBezTo>
                  <a:cubicBezTo>
                    <a:pt x="101" y="116"/>
                    <a:pt x="103" y="115"/>
                    <a:pt x="104" y="114"/>
                  </a:cubicBezTo>
                  <a:cubicBezTo>
                    <a:pt x="113" y="103"/>
                    <a:pt x="113" y="103"/>
                    <a:pt x="113" y="103"/>
                  </a:cubicBezTo>
                  <a:cubicBezTo>
                    <a:pt x="114" y="102"/>
                    <a:pt x="114" y="101"/>
                    <a:pt x="113" y="100"/>
                  </a:cubicBezTo>
                  <a:close/>
                  <a:moveTo>
                    <a:pt x="15" y="50"/>
                  </a:moveTo>
                  <a:cubicBezTo>
                    <a:pt x="14" y="32"/>
                    <a:pt x="27" y="17"/>
                    <a:pt x="44" y="16"/>
                  </a:cubicBezTo>
                  <a:cubicBezTo>
                    <a:pt x="60" y="16"/>
                    <a:pt x="74" y="29"/>
                    <a:pt x="75" y="47"/>
                  </a:cubicBezTo>
                  <a:cubicBezTo>
                    <a:pt x="76" y="65"/>
                    <a:pt x="64" y="80"/>
                    <a:pt x="47" y="80"/>
                  </a:cubicBezTo>
                  <a:cubicBezTo>
                    <a:pt x="31" y="81"/>
                    <a:pt x="16" y="67"/>
                    <a:pt x="15" y="5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dirty="0">
                <a:latin typeface="微软雅黑" panose="020B0503020204020204" charset="-122"/>
                <a:ea typeface="微软雅黑" panose="020B0503020204020204" charset="-122"/>
              </a:endParaRPr>
            </a:p>
          </p:txBody>
        </p:sp>
      </p:gr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Click="0" advTm="1000">
        <p15:prstTrans prst="pageCurlDouble"/>
      </p:transition>
    </mc:Choice>
    <mc:Fallback>
      <p:transition spd="slow" advClick="0"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wipe(left)">
                                      <p:cBhvr>
                                        <p:cTn id="13" dur="500"/>
                                        <p:tgtEl>
                                          <p:spTgt spid="3"/>
                                        </p:tgtEl>
                                      </p:cBhvr>
                                    </p:animEffect>
                                  </p:childTnLst>
                                </p:cTn>
                              </p:par>
                            </p:childTnLst>
                          </p:cTn>
                        </p:par>
                        <p:par>
                          <p:cTn id="14" fill="hold">
                            <p:stCondLst>
                              <p:cond delay="1000"/>
                            </p:stCondLst>
                            <p:childTnLst>
                              <p:par>
                                <p:cTn id="15" presetID="22" presetClass="entr" presetSubtype="8" fill="hold" nodeType="after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left)">
                                      <p:cBhvr>
                                        <p:cTn id="17" dur="500"/>
                                        <p:tgtEl>
                                          <p:spTgt spid="2"/>
                                        </p:tgtEl>
                                      </p:cBhvr>
                                    </p:animEffect>
                                  </p:childTnLst>
                                </p:cTn>
                              </p:par>
                            </p:childTnLst>
                          </p:cTn>
                        </p:par>
                        <p:par>
                          <p:cTn id="18" fill="hold">
                            <p:stCondLst>
                              <p:cond delay="1500"/>
                            </p:stCondLst>
                            <p:childTnLst>
                              <p:par>
                                <p:cTn id="19" presetID="12" presetClass="entr" presetSubtype="4" fill="hold" grpId="0" nodeType="afterEffect">
                                  <p:stCondLst>
                                    <p:cond delay="0"/>
                                  </p:stCondLst>
                                  <p:childTnLst>
                                    <p:set>
                                      <p:cBhvr>
                                        <p:cTn id="20" dur="1" fill="hold">
                                          <p:stCondLst>
                                            <p:cond delay="0"/>
                                          </p:stCondLst>
                                        </p:cTn>
                                        <p:tgtEl>
                                          <p:spTgt spid="21"/>
                                        </p:tgtEl>
                                        <p:attrNameLst>
                                          <p:attrName>style.visibility</p:attrName>
                                        </p:attrNameLst>
                                      </p:cBhvr>
                                      <p:to>
                                        <p:strVal val="visible"/>
                                      </p:to>
                                    </p:set>
                                    <p:anim calcmode="lin" valueType="num">
                                      <p:cBhvr additive="base">
                                        <p:cTn id="21" dur="500"/>
                                        <p:tgtEl>
                                          <p:spTgt spid="21"/>
                                        </p:tgtEl>
                                        <p:attrNameLst>
                                          <p:attrName>ppt_y</p:attrName>
                                        </p:attrNameLst>
                                      </p:cBhvr>
                                      <p:tavLst>
                                        <p:tav tm="0">
                                          <p:val>
                                            <p:strVal val="#ppt_y+#ppt_h*1.125000"/>
                                          </p:val>
                                        </p:tav>
                                        <p:tav tm="100000">
                                          <p:val>
                                            <p:strVal val="#ppt_y"/>
                                          </p:val>
                                        </p:tav>
                                      </p:tavLst>
                                    </p:anim>
                                    <p:animEffect transition="in" filter="wipe(up)">
                                      <p:cBhvr>
                                        <p:cTn id="22" dur="500"/>
                                        <p:tgtEl>
                                          <p:spTgt spid="21"/>
                                        </p:tgtEl>
                                      </p:cBhvr>
                                    </p:animEffect>
                                  </p:childTnLst>
                                </p:cTn>
                              </p:par>
                              <p:par>
                                <p:cTn id="23" presetID="12" presetClass="entr" presetSubtype="4" fill="hold" grpId="0" nodeType="withEffect">
                                  <p:stCondLst>
                                    <p:cond delay="0"/>
                                  </p:stCondLst>
                                  <p:childTnLst>
                                    <p:set>
                                      <p:cBhvr>
                                        <p:cTn id="24" dur="1" fill="hold">
                                          <p:stCondLst>
                                            <p:cond delay="0"/>
                                          </p:stCondLst>
                                        </p:cTn>
                                        <p:tgtEl>
                                          <p:spTgt spid="24"/>
                                        </p:tgtEl>
                                        <p:attrNameLst>
                                          <p:attrName>style.visibility</p:attrName>
                                        </p:attrNameLst>
                                      </p:cBhvr>
                                      <p:to>
                                        <p:strVal val="visible"/>
                                      </p:to>
                                    </p:set>
                                    <p:anim calcmode="lin" valueType="num">
                                      <p:cBhvr additive="base">
                                        <p:cTn id="25" dur="500"/>
                                        <p:tgtEl>
                                          <p:spTgt spid="24"/>
                                        </p:tgtEl>
                                        <p:attrNameLst>
                                          <p:attrName>ppt_y</p:attrName>
                                        </p:attrNameLst>
                                      </p:cBhvr>
                                      <p:tavLst>
                                        <p:tav tm="0">
                                          <p:val>
                                            <p:strVal val="#ppt_y+#ppt_h*1.125000"/>
                                          </p:val>
                                        </p:tav>
                                        <p:tav tm="100000">
                                          <p:val>
                                            <p:strVal val="#ppt_y"/>
                                          </p:val>
                                        </p:tav>
                                      </p:tavLst>
                                    </p:anim>
                                    <p:animEffect transition="in" filter="wipe(up)">
                                      <p:cBhvr>
                                        <p:cTn id="26" dur="500"/>
                                        <p:tgtEl>
                                          <p:spTgt spid="24"/>
                                        </p:tgtEl>
                                      </p:cBhvr>
                                    </p:animEffect>
                                  </p:childTnLst>
                                </p:cTn>
                              </p:par>
                            </p:childTnLst>
                          </p:cTn>
                        </p:par>
                        <p:par>
                          <p:cTn id="27" fill="hold">
                            <p:stCondLst>
                              <p:cond delay="2000"/>
                            </p:stCondLst>
                            <p:childTnLst>
                              <p:par>
                                <p:cTn id="28" presetID="22" presetClass="entr" presetSubtype="8" fill="hold" nodeType="after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wipe(left)">
                                      <p:cBhvr>
                                        <p:cTn id="30" dur="500"/>
                                        <p:tgtEl>
                                          <p:spTgt spid="6"/>
                                        </p:tgtEl>
                                      </p:cBhvr>
                                    </p:animEffect>
                                  </p:childTnLst>
                                </p:cTn>
                              </p:par>
                            </p:childTnLst>
                          </p:cTn>
                        </p:par>
                        <p:par>
                          <p:cTn id="31" fill="hold">
                            <p:stCondLst>
                              <p:cond delay="2500"/>
                            </p:stCondLst>
                            <p:childTnLst>
                              <p:par>
                                <p:cTn id="32" presetID="12" presetClass="entr" presetSubtype="4" fill="hold" grpId="0" nodeType="afterEffect">
                                  <p:stCondLst>
                                    <p:cond delay="0"/>
                                  </p:stCondLst>
                                  <p:childTnLst>
                                    <p:set>
                                      <p:cBhvr>
                                        <p:cTn id="33" dur="1" fill="hold">
                                          <p:stCondLst>
                                            <p:cond delay="0"/>
                                          </p:stCondLst>
                                        </p:cTn>
                                        <p:tgtEl>
                                          <p:spTgt spid="33"/>
                                        </p:tgtEl>
                                        <p:attrNameLst>
                                          <p:attrName>style.visibility</p:attrName>
                                        </p:attrNameLst>
                                      </p:cBhvr>
                                      <p:to>
                                        <p:strVal val="visible"/>
                                      </p:to>
                                    </p:set>
                                    <p:anim calcmode="lin" valueType="num">
                                      <p:cBhvr additive="base">
                                        <p:cTn id="34" dur="500"/>
                                        <p:tgtEl>
                                          <p:spTgt spid="33"/>
                                        </p:tgtEl>
                                        <p:attrNameLst>
                                          <p:attrName>ppt_y</p:attrName>
                                        </p:attrNameLst>
                                      </p:cBhvr>
                                      <p:tavLst>
                                        <p:tav tm="0">
                                          <p:val>
                                            <p:strVal val="#ppt_y+#ppt_h*1.125000"/>
                                          </p:val>
                                        </p:tav>
                                        <p:tav tm="100000">
                                          <p:val>
                                            <p:strVal val="#ppt_y"/>
                                          </p:val>
                                        </p:tav>
                                      </p:tavLst>
                                    </p:anim>
                                    <p:animEffect transition="in" filter="wipe(up)">
                                      <p:cBhvr>
                                        <p:cTn id="35" dur="500"/>
                                        <p:tgtEl>
                                          <p:spTgt spid="33"/>
                                        </p:tgtEl>
                                      </p:cBhvr>
                                    </p:animEffect>
                                  </p:childTnLst>
                                </p:cTn>
                              </p:par>
                              <p:par>
                                <p:cTn id="36" presetID="12" presetClass="entr" presetSubtype="4" fill="hold" grpId="0" nodeType="withEffect">
                                  <p:stCondLst>
                                    <p:cond delay="0"/>
                                  </p:stCondLst>
                                  <p:childTnLst>
                                    <p:set>
                                      <p:cBhvr>
                                        <p:cTn id="37" dur="1" fill="hold">
                                          <p:stCondLst>
                                            <p:cond delay="0"/>
                                          </p:stCondLst>
                                        </p:cTn>
                                        <p:tgtEl>
                                          <p:spTgt spid="34"/>
                                        </p:tgtEl>
                                        <p:attrNameLst>
                                          <p:attrName>style.visibility</p:attrName>
                                        </p:attrNameLst>
                                      </p:cBhvr>
                                      <p:to>
                                        <p:strVal val="visible"/>
                                      </p:to>
                                    </p:set>
                                    <p:anim calcmode="lin" valueType="num">
                                      <p:cBhvr additive="base">
                                        <p:cTn id="38" dur="500"/>
                                        <p:tgtEl>
                                          <p:spTgt spid="34"/>
                                        </p:tgtEl>
                                        <p:attrNameLst>
                                          <p:attrName>ppt_y</p:attrName>
                                        </p:attrNameLst>
                                      </p:cBhvr>
                                      <p:tavLst>
                                        <p:tav tm="0">
                                          <p:val>
                                            <p:strVal val="#ppt_y+#ppt_h*1.125000"/>
                                          </p:val>
                                        </p:tav>
                                        <p:tav tm="100000">
                                          <p:val>
                                            <p:strVal val="#ppt_y"/>
                                          </p:val>
                                        </p:tav>
                                      </p:tavLst>
                                    </p:anim>
                                    <p:animEffect transition="in" filter="wipe(up)">
                                      <p:cBhvr>
                                        <p:cTn id="39" dur="500"/>
                                        <p:tgtEl>
                                          <p:spTgt spid="34"/>
                                        </p:tgtEl>
                                      </p:cBhvr>
                                    </p:animEffect>
                                  </p:childTnLst>
                                </p:cTn>
                              </p:par>
                            </p:childTnLst>
                          </p:cTn>
                        </p:par>
                        <p:par>
                          <p:cTn id="40" fill="hold">
                            <p:stCondLst>
                              <p:cond delay="3000"/>
                            </p:stCondLst>
                            <p:childTnLst>
                              <p:par>
                                <p:cTn id="41" presetID="22" presetClass="entr" presetSubtype="8" fill="hold" nodeType="afterEffect">
                                  <p:stCondLst>
                                    <p:cond delay="0"/>
                                  </p:stCondLst>
                                  <p:childTnLst>
                                    <p:set>
                                      <p:cBhvr>
                                        <p:cTn id="42" dur="1" fill="hold">
                                          <p:stCondLst>
                                            <p:cond delay="0"/>
                                          </p:stCondLst>
                                        </p:cTn>
                                        <p:tgtEl>
                                          <p:spTgt spid="7"/>
                                        </p:tgtEl>
                                        <p:attrNameLst>
                                          <p:attrName>style.visibility</p:attrName>
                                        </p:attrNameLst>
                                      </p:cBhvr>
                                      <p:to>
                                        <p:strVal val="visible"/>
                                      </p:to>
                                    </p:set>
                                    <p:animEffect transition="in" filter="wipe(left)">
                                      <p:cBhvr>
                                        <p:cTn id="43" dur="500"/>
                                        <p:tgtEl>
                                          <p:spTgt spid="7"/>
                                        </p:tgtEl>
                                      </p:cBhvr>
                                    </p:animEffect>
                                  </p:childTnLst>
                                </p:cTn>
                              </p:par>
                            </p:childTnLst>
                          </p:cTn>
                        </p:par>
                        <p:par>
                          <p:cTn id="44" fill="hold">
                            <p:stCondLst>
                              <p:cond delay="3500"/>
                            </p:stCondLst>
                            <p:childTnLst>
                              <p:par>
                                <p:cTn id="45" presetID="12" presetClass="entr" presetSubtype="4" fill="hold" grpId="0" nodeType="afterEffect">
                                  <p:stCondLst>
                                    <p:cond delay="0"/>
                                  </p:stCondLst>
                                  <p:childTnLst>
                                    <p:set>
                                      <p:cBhvr>
                                        <p:cTn id="46" dur="1" fill="hold">
                                          <p:stCondLst>
                                            <p:cond delay="0"/>
                                          </p:stCondLst>
                                        </p:cTn>
                                        <p:tgtEl>
                                          <p:spTgt spid="29"/>
                                        </p:tgtEl>
                                        <p:attrNameLst>
                                          <p:attrName>style.visibility</p:attrName>
                                        </p:attrNameLst>
                                      </p:cBhvr>
                                      <p:to>
                                        <p:strVal val="visible"/>
                                      </p:to>
                                    </p:set>
                                    <p:anim calcmode="lin" valueType="num">
                                      <p:cBhvr additive="base">
                                        <p:cTn id="47" dur="500"/>
                                        <p:tgtEl>
                                          <p:spTgt spid="29"/>
                                        </p:tgtEl>
                                        <p:attrNameLst>
                                          <p:attrName>ppt_y</p:attrName>
                                        </p:attrNameLst>
                                      </p:cBhvr>
                                      <p:tavLst>
                                        <p:tav tm="0">
                                          <p:val>
                                            <p:strVal val="#ppt_y+#ppt_h*1.125000"/>
                                          </p:val>
                                        </p:tav>
                                        <p:tav tm="100000">
                                          <p:val>
                                            <p:strVal val="#ppt_y"/>
                                          </p:val>
                                        </p:tav>
                                      </p:tavLst>
                                    </p:anim>
                                    <p:animEffect transition="in" filter="wipe(up)">
                                      <p:cBhvr>
                                        <p:cTn id="48" dur="500"/>
                                        <p:tgtEl>
                                          <p:spTgt spid="29"/>
                                        </p:tgtEl>
                                      </p:cBhvr>
                                    </p:animEffect>
                                  </p:childTnLst>
                                </p:cTn>
                              </p:par>
                              <p:par>
                                <p:cTn id="49" presetID="12" presetClass="entr" presetSubtype="4" fill="hold" grpId="0" nodeType="withEffect">
                                  <p:stCondLst>
                                    <p:cond delay="0"/>
                                  </p:stCondLst>
                                  <p:childTnLst>
                                    <p:set>
                                      <p:cBhvr>
                                        <p:cTn id="50" dur="1" fill="hold">
                                          <p:stCondLst>
                                            <p:cond delay="0"/>
                                          </p:stCondLst>
                                        </p:cTn>
                                        <p:tgtEl>
                                          <p:spTgt spid="30"/>
                                        </p:tgtEl>
                                        <p:attrNameLst>
                                          <p:attrName>style.visibility</p:attrName>
                                        </p:attrNameLst>
                                      </p:cBhvr>
                                      <p:to>
                                        <p:strVal val="visible"/>
                                      </p:to>
                                    </p:set>
                                    <p:anim calcmode="lin" valueType="num">
                                      <p:cBhvr additive="base">
                                        <p:cTn id="51" dur="500"/>
                                        <p:tgtEl>
                                          <p:spTgt spid="30"/>
                                        </p:tgtEl>
                                        <p:attrNameLst>
                                          <p:attrName>ppt_y</p:attrName>
                                        </p:attrNameLst>
                                      </p:cBhvr>
                                      <p:tavLst>
                                        <p:tav tm="0">
                                          <p:val>
                                            <p:strVal val="#ppt_y+#ppt_h*1.125000"/>
                                          </p:val>
                                        </p:tav>
                                        <p:tav tm="100000">
                                          <p:val>
                                            <p:strVal val="#ppt_y"/>
                                          </p:val>
                                        </p:tav>
                                      </p:tavLst>
                                    </p:anim>
                                    <p:animEffect transition="in" filter="wipe(up)">
                                      <p:cBhvr>
                                        <p:cTn id="52" dur="500"/>
                                        <p:tgtEl>
                                          <p:spTgt spid="30"/>
                                        </p:tgtEl>
                                      </p:cBhvr>
                                    </p:animEffect>
                                  </p:childTnLst>
                                </p:cTn>
                              </p:par>
                            </p:childTnLst>
                          </p:cTn>
                        </p:par>
                        <p:par>
                          <p:cTn id="53" fill="hold">
                            <p:stCondLst>
                              <p:cond delay="4000"/>
                            </p:stCondLst>
                            <p:childTnLst>
                              <p:par>
                                <p:cTn id="54" presetID="22" presetClass="entr" presetSubtype="8" fill="hold" nodeType="afterEffect">
                                  <p:stCondLst>
                                    <p:cond delay="0"/>
                                  </p:stCondLst>
                                  <p:childTnLst>
                                    <p:set>
                                      <p:cBhvr>
                                        <p:cTn id="55" dur="1" fill="hold">
                                          <p:stCondLst>
                                            <p:cond delay="0"/>
                                          </p:stCondLst>
                                        </p:cTn>
                                        <p:tgtEl>
                                          <p:spTgt spid="8"/>
                                        </p:tgtEl>
                                        <p:attrNameLst>
                                          <p:attrName>style.visibility</p:attrName>
                                        </p:attrNameLst>
                                      </p:cBhvr>
                                      <p:to>
                                        <p:strVal val="visible"/>
                                      </p:to>
                                    </p:set>
                                    <p:animEffect transition="in" filter="wipe(left)">
                                      <p:cBhvr>
                                        <p:cTn id="56" dur="500"/>
                                        <p:tgtEl>
                                          <p:spTgt spid="8"/>
                                        </p:tgtEl>
                                      </p:cBhvr>
                                    </p:animEffect>
                                  </p:childTnLst>
                                </p:cTn>
                              </p:par>
                            </p:childTnLst>
                          </p:cTn>
                        </p:par>
                        <p:par>
                          <p:cTn id="57" fill="hold">
                            <p:stCondLst>
                              <p:cond delay="4500"/>
                            </p:stCondLst>
                            <p:childTnLst>
                              <p:par>
                                <p:cTn id="58" presetID="12" presetClass="entr" presetSubtype="4" fill="hold" grpId="0" nodeType="afterEffect">
                                  <p:stCondLst>
                                    <p:cond delay="0"/>
                                  </p:stCondLst>
                                  <p:childTnLst>
                                    <p:set>
                                      <p:cBhvr>
                                        <p:cTn id="59" dur="1" fill="hold">
                                          <p:stCondLst>
                                            <p:cond delay="0"/>
                                          </p:stCondLst>
                                        </p:cTn>
                                        <p:tgtEl>
                                          <p:spTgt spid="31"/>
                                        </p:tgtEl>
                                        <p:attrNameLst>
                                          <p:attrName>style.visibility</p:attrName>
                                        </p:attrNameLst>
                                      </p:cBhvr>
                                      <p:to>
                                        <p:strVal val="visible"/>
                                      </p:to>
                                    </p:set>
                                    <p:anim calcmode="lin" valueType="num">
                                      <p:cBhvr additive="base">
                                        <p:cTn id="60" dur="500"/>
                                        <p:tgtEl>
                                          <p:spTgt spid="31"/>
                                        </p:tgtEl>
                                        <p:attrNameLst>
                                          <p:attrName>ppt_y</p:attrName>
                                        </p:attrNameLst>
                                      </p:cBhvr>
                                      <p:tavLst>
                                        <p:tav tm="0">
                                          <p:val>
                                            <p:strVal val="#ppt_y+#ppt_h*1.125000"/>
                                          </p:val>
                                        </p:tav>
                                        <p:tav tm="100000">
                                          <p:val>
                                            <p:strVal val="#ppt_y"/>
                                          </p:val>
                                        </p:tav>
                                      </p:tavLst>
                                    </p:anim>
                                    <p:animEffect transition="in" filter="wipe(up)">
                                      <p:cBhvr>
                                        <p:cTn id="61" dur="500"/>
                                        <p:tgtEl>
                                          <p:spTgt spid="31"/>
                                        </p:tgtEl>
                                      </p:cBhvr>
                                    </p:animEffect>
                                  </p:childTnLst>
                                </p:cTn>
                              </p:par>
                              <p:par>
                                <p:cTn id="62" presetID="12" presetClass="entr" presetSubtype="4" fill="hold" grpId="0" nodeType="withEffect">
                                  <p:stCondLst>
                                    <p:cond delay="0"/>
                                  </p:stCondLst>
                                  <p:childTnLst>
                                    <p:set>
                                      <p:cBhvr>
                                        <p:cTn id="63" dur="1" fill="hold">
                                          <p:stCondLst>
                                            <p:cond delay="0"/>
                                          </p:stCondLst>
                                        </p:cTn>
                                        <p:tgtEl>
                                          <p:spTgt spid="32"/>
                                        </p:tgtEl>
                                        <p:attrNameLst>
                                          <p:attrName>style.visibility</p:attrName>
                                        </p:attrNameLst>
                                      </p:cBhvr>
                                      <p:to>
                                        <p:strVal val="visible"/>
                                      </p:to>
                                    </p:set>
                                    <p:anim calcmode="lin" valueType="num">
                                      <p:cBhvr additive="base">
                                        <p:cTn id="64" dur="500"/>
                                        <p:tgtEl>
                                          <p:spTgt spid="32"/>
                                        </p:tgtEl>
                                        <p:attrNameLst>
                                          <p:attrName>ppt_y</p:attrName>
                                        </p:attrNameLst>
                                      </p:cBhvr>
                                      <p:tavLst>
                                        <p:tav tm="0">
                                          <p:val>
                                            <p:strVal val="#ppt_y+#ppt_h*1.125000"/>
                                          </p:val>
                                        </p:tav>
                                        <p:tav tm="100000">
                                          <p:val>
                                            <p:strVal val="#ppt_y"/>
                                          </p:val>
                                        </p:tav>
                                      </p:tavLst>
                                    </p:anim>
                                    <p:animEffect transition="in" filter="wipe(up)">
                                      <p:cBhvr>
                                        <p:cTn id="65"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bldLvl="0" animBg="1"/>
      <p:bldP spid="21" grpId="0"/>
      <p:bldP spid="24" grpId="0"/>
      <p:bldP spid="29" grpId="0"/>
      <p:bldP spid="30" grpId="0"/>
      <p:bldP spid="31" grpId="0"/>
      <p:bldP spid="32" grpId="0"/>
      <p:bldP spid="33" grpId="0"/>
      <p:bldP spid="3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32"/>
          <p:cNvSpPr txBox="1"/>
          <p:nvPr userDrawn="1"/>
        </p:nvSpPr>
        <p:spPr>
          <a:xfrm>
            <a:off x="348344" y="293371"/>
            <a:ext cx="2423160" cy="345440"/>
          </a:xfrm>
          <a:prstGeom prst="rect">
            <a:avLst/>
          </a:prstGeom>
          <a:noFill/>
        </p:spPr>
        <p:txBody>
          <a:bodyPr wrap="none" lIns="68584" tIns="34292" rIns="68584" bIns="34292">
            <a:spAutoFit/>
          </a:bodyPr>
          <a:lstStyle/>
          <a:p>
            <a:pPr defTabSz="685165">
              <a:defRPr/>
            </a:pPr>
            <a:r>
              <a:rPr lang="zh-CN" altLang="en-US" b="1" dirty="0">
                <a:solidFill>
                  <a:srgbClr val="0E3A87"/>
                </a:solidFill>
                <a:latin typeface="微软雅黑" panose="020B0503020204020204" charset="-122"/>
                <a:ea typeface="微软雅黑" panose="020B0503020204020204" charset="-122"/>
                <a:cs typeface="+mn-ea"/>
                <a:sym typeface="+mn-lt"/>
              </a:rPr>
              <a:t>单击此处输入标题文本</a:t>
            </a:r>
          </a:p>
        </p:txBody>
      </p:sp>
      <p:sp>
        <p:nvSpPr>
          <p:cNvPr id="5" name="矩形 4"/>
          <p:cNvSpPr/>
          <p:nvPr userDrawn="1"/>
        </p:nvSpPr>
        <p:spPr>
          <a:xfrm>
            <a:off x="0" y="257176"/>
            <a:ext cx="160366" cy="417513"/>
          </a:xfrm>
          <a:prstGeom prst="rect">
            <a:avLst/>
          </a:prstGeom>
          <a:solidFill>
            <a:srgbClr val="0E3A87"/>
          </a:solidFill>
          <a:ln>
            <a:noFill/>
          </a:ln>
        </p:spPr>
        <p:style>
          <a:lnRef idx="2">
            <a:schemeClr val="accent1">
              <a:shade val="50000"/>
            </a:schemeClr>
          </a:lnRef>
          <a:fillRef idx="1">
            <a:schemeClr val="accent1"/>
          </a:fillRef>
          <a:effectRef idx="0">
            <a:schemeClr val="accent1"/>
          </a:effectRef>
          <a:fontRef idx="minor">
            <a:schemeClr val="lt1"/>
          </a:fontRef>
        </p:style>
        <p:txBody>
          <a:bodyPr lIns="68584" tIns="34292" rIns="68584" bIns="34292" anchor="ctr"/>
          <a:lstStyle/>
          <a:p>
            <a:pPr algn="ctr" defTabSz="685165">
              <a:defRPr/>
            </a:pPr>
            <a:endParaRPr lang="zh-CN" altLang="en-US" sz="1400" dirty="0">
              <a:solidFill>
                <a:srgbClr val="E7E6E6">
                  <a:lumMod val="50000"/>
                </a:srgbClr>
              </a:solidFill>
              <a:cs typeface="+mn-ea"/>
              <a:sym typeface="+mn-lt"/>
            </a:endParaRPr>
          </a:p>
        </p:txBody>
      </p:sp>
      <p:grpSp>
        <p:nvGrpSpPr>
          <p:cNvPr id="10" name="组合 9"/>
          <p:cNvGrpSpPr/>
          <p:nvPr/>
        </p:nvGrpSpPr>
        <p:grpSpPr>
          <a:xfrm>
            <a:off x="6309995" y="3997960"/>
            <a:ext cx="989330" cy="674370"/>
            <a:chOff x="10381" y="6800"/>
            <a:chExt cx="1558" cy="1062"/>
          </a:xfrm>
        </p:grpSpPr>
        <p:sp>
          <p:nvSpPr>
            <p:cNvPr id="19" name="五边形 3"/>
            <p:cNvSpPr>
              <a:spLocks noChangeArrowheads="1"/>
            </p:cNvSpPr>
            <p:nvPr/>
          </p:nvSpPr>
          <p:spPr bwMode="auto">
            <a:xfrm>
              <a:off x="10381" y="6800"/>
              <a:ext cx="1559" cy="1063"/>
            </a:xfrm>
            <a:prstGeom prst="homePlate">
              <a:avLst>
                <a:gd name="adj" fmla="val 50001"/>
              </a:avLst>
            </a:prstGeom>
            <a:solidFill>
              <a:srgbClr val="0E3A87">
                <a:alpha val="70000"/>
              </a:srgbClr>
            </a:solidFill>
            <a:ln>
              <a:noFill/>
            </a:ln>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solidFill>
                  <a:schemeClr val="bg2">
                    <a:lumMod val="25000"/>
                  </a:schemeClr>
                </a:solidFill>
                <a:latin typeface="方正卡通简体" panose="03000509000000000000" pitchFamily="65" charset="-122"/>
                <a:ea typeface="方正卡通简体" panose="03000509000000000000" pitchFamily="65" charset="-122"/>
              </a:endParaRPr>
            </a:p>
          </p:txBody>
        </p:sp>
        <p:grpSp>
          <p:nvGrpSpPr>
            <p:cNvPr id="20" name="Group 42"/>
            <p:cNvGrpSpPr/>
            <p:nvPr/>
          </p:nvGrpSpPr>
          <p:grpSpPr>
            <a:xfrm>
              <a:off x="10696" y="7084"/>
              <a:ext cx="619" cy="497"/>
              <a:chOff x="10575925" y="5006975"/>
              <a:chExt cx="490538" cy="393701"/>
            </a:xfrm>
            <a:solidFill>
              <a:srgbClr val="FCEFD7"/>
            </a:solidFill>
            <a:effectLst/>
          </p:grpSpPr>
          <p:sp>
            <p:nvSpPr>
              <p:cNvPr id="21" name="Freeform 43"/>
              <p:cNvSpPr/>
              <p:nvPr/>
            </p:nvSpPr>
            <p:spPr bwMode="auto">
              <a:xfrm>
                <a:off x="10579100" y="5186363"/>
                <a:ext cx="487363" cy="214313"/>
              </a:xfrm>
              <a:custGeom>
                <a:avLst/>
                <a:gdLst>
                  <a:gd name="T0" fmla="*/ 116 w 130"/>
                  <a:gd name="T1" fmla="*/ 18 h 57"/>
                  <a:gd name="T2" fmla="*/ 102 w 130"/>
                  <a:gd name="T3" fmla="*/ 25 h 57"/>
                  <a:gd name="T4" fmla="*/ 87 w 130"/>
                  <a:gd name="T5" fmla="*/ 33 h 57"/>
                  <a:gd name="T6" fmla="*/ 59 w 130"/>
                  <a:gd name="T7" fmla="*/ 29 h 57"/>
                  <a:gd name="T8" fmla="*/ 53 w 130"/>
                  <a:gd name="T9" fmla="*/ 22 h 57"/>
                  <a:gd name="T10" fmla="*/ 53 w 130"/>
                  <a:gd name="T11" fmla="*/ 19 h 57"/>
                  <a:gd name="T12" fmla="*/ 57 w 130"/>
                  <a:gd name="T13" fmla="*/ 18 h 57"/>
                  <a:gd name="T14" fmla="*/ 82 w 130"/>
                  <a:gd name="T15" fmla="*/ 22 h 57"/>
                  <a:gd name="T16" fmla="*/ 82 w 130"/>
                  <a:gd name="T17" fmla="*/ 22 h 57"/>
                  <a:gd name="T18" fmla="*/ 88 w 130"/>
                  <a:gd name="T19" fmla="*/ 21 h 57"/>
                  <a:gd name="T20" fmla="*/ 90 w 130"/>
                  <a:gd name="T21" fmla="*/ 19 h 57"/>
                  <a:gd name="T22" fmla="*/ 90 w 130"/>
                  <a:gd name="T23" fmla="*/ 17 h 57"/>
                  <a:gd name="T24" fmla="*/ 85 w 130"/>
                  <a:gd name="T25" fmla="*/ 10 h 57"/>
                  <a:gd name="T26" fmla="*/ 75 w 130"/>
                  <a:gd name="T27" fmla="*/ 8 h 57"/>
                  <a:gd name="T28" fmla="*/ 45 w 130"/>
                  <a:gd name="T29" fmla="*/ 2 h 57"/>
                  <a:gd name="T30" fmla="*/ 34 w 130"/>
                  <a:gd name="T31" fmla="*/ 4 h 57"/>
                  <a:gd name="T32" fmla="*/ 0 w 130"/>
                  <a:gd name="T33" fmla="*/ 22 h 57"/>
                  <a:gd name="T34" fmla="*/ 18 w 130"/>
                  <a:gd name="T35" fmla="*/ 57 h 57"/>
                  <a:gd name="T36" fmla="*/ 29 w 130"/>
                  <a:gd name="T37" fmla="*/ 51 h 57"/>
                  <a:gd name="T38" fmla="*/ 39 w 130"/>
                  <a:gd name="T39" fmla="*/ 50 h 57"/>
                  <a:gd name="T40" fmla="*/ 65 w 130"/>
                  <a:gd name="T41" fmla="*/ 54 h 57"/>
                  <a:gd name="T42" fmla="*/ 84 w 130"/>
                  <a:gd name="T43" fmla="*/ 54 h 57"/>
                  <a:gd name="T44" fmla="*/ 124 w 130"/>
                  <a:gd name="T45" fmla="*/ 33 h 57"/>
                  <a:gd name="T46" fmla="*/ 128 w 130"/>
                  <a:gd name="T47" fmla="*/ 21 h 57"/>
                  <a:gd name="T48" fmla="*/ 116 w 130"/>
                  <a:gd name="T49" fmla="*/ 18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0" h="57">
                    <a:moveTo>
                      <a:pt x="116" y="18"/>
                    </a:moveTo>
                    <a:cubicBezTo>
                      <a:pt x="102" y="25"/>
                      <a:pt x="102" y="25"/>
                      <a:pt x="102" y="25"/>
                    </a:cubicBezTo>
                    <a:cubicBezTo>
                      <a:pt x="87" y="33"/>
                      <a:pt x="87" y="33"/>
                      <a:pt x="87" y="33"/>
                    </a:cubicBezTo>
                    <a:cubicBezTo>
                      <a:pt x="87" y="33"/>
                      <a:pt x="66" y="31"/>
                      <a:pt x="59" y="29"/>
                    </a:cubicBezTo>
                    <a:cubicBezTo>
                      <a:pt x="57" y="28"/>
                      <a:pt x="54" y="26"/>
                      <a:pt x="53" y="22"/>
                    </a:cubicBezTo>
                    <a:cubicBezTo>
                      <a:pt x="53" y="21"/>
                      <a:pt x="53" y="22"/>
                      <a:pt x="53" y="19"/>
                    </a:cubicBezTo>
                    <a:cubicBezTo>
                      <a:pt x="53" y="16"/>
                      <a:pt x="57" y="18"/>
                      <a:pt x="57" y="18"/>
                    </a:cubicBezTo>
                    <a:cubicBezTo>
                      <a:pt x="82" y="22"/>
                      <a:pt x="82" y="22"/>
                      <a:pt x="82" y="22"/>
                    </a:cubicBezTo>
                    <a:cubicBezTo>
                      <a:pt x="82" y="22"/>
                      <a:pt x="82" y="22"/>
                      <a:pt x="82" y="22"/>
                    </a:cubicBezTo>
                    <a:cubicBezTo>
                      <a:pt x="84" y="23"/>
                      <a:pt x="86" y="22"/>
                      <a:pt x="88" y="21"/>
                    </a:cubicBezTo>
                    <a:cubicBezTo>
                      <a:pt x="89" y="20"/>
                      <a:pt x="89" y="20"/>
                      <a:pt x="90" y="19"/>
                    </a:cubicBezTo>
                    <a:cubicBezTo>
                      <a:pt x="90" y="18"/>
                      <a:pt x="90" y="18"/>
                      <a:pt x="90" y="17"/>
                    </a:cubicBezTo>
                    <a:cubicBezTo>
                      <a:pt x="91" y="14"/>
                      <a:pt x="89" y="10"/>
                      <a:pt x="85" y="10"/>
                    </a:cubicBezTo>
                    <a:cubicBezTo>
                      <a:pt x="75" y="8"/>
                      <a:pt x="75" y="8"/>
                      <a:pt x="75" y="8"/>
                    </a:cubicBezTo>
                    <a:cubicBezTo>
                      <a:pt x="45" y="2"/>
                      <a:pt x="45" y="2"/>
                      <a:pt x="45" y="2"/>
                    </a:cubicBezTo>
                    <a:cubicBezTo>
                      <a:pt x="39" y="0"/>
                      <a:pt x="34" y="4"/>
                      <a:pt x="34" y="4"/>
                    </a:cubicBezTo>
                    <a:cubicBezTo>
                      <a:pt x="0" y="22"/>
                      <a:pt x="0" y="22"/>
                      <a:pt x="0" y="22"/>
                    </a:cubicBezTo>
                    <a:cubicBezTo>
                      <a:pt x="18" y="57"/>
                      <a:pt x="18" y="57"/>
                      <a:pt x="18" y="57"/>
                    </a:cubicBezTo>
                    <a:cubicBezTo>
                      <a:pt x="29" y="51"/>
                      <a:pt x="29" y="51"/>
                      <a:pt x="29" y="51"/>
                    </a:cubicBezTo>
                    <a:cubicBezTo>
                      <a:pt x="33" y="49"/>
                      <a:pt x="39" y="50"/>
                      <a:pt x="39" y="50"/>
                    </a:cubicBezTo>
                    <a:cubicBezTo>
                      <a:pt x="65" y="54"/>
                      <a:pt x="65" y="54"/>
                      <a:pt x="65" y="54"/>
                    </a:cubicBezTo>
                    <a:cubicBezTo>
                      <a:pt x="80" y="56"/>
                      <a:pt x="84" y="54"/>
                      <a:pt x="84" y="54"/>
                    </a:cubicBezTo>
                    <a:cubicBezTo>
                      <a:pt x="124" y="33"/>
                      <a:pt x="124" y="33"/>
                      <a:pt x="124" y="33"/>
                    </a:cubicBezTo>
                    <a:cubicBezTo>
                      <a:pt x="128" y="30"/>
                      <a:pt x="130" y="25"/>
                      <a:pt x="128" y="21"/>
                    </a:cubicBezTo>
                    <a:cubicBezTo>
                      <a:pt x="126" y="17"/>
                      <a:pt x="120" y="15"/>
                      <a:pt x="116" y="18"/>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chemeClr val="bg2">
                      <a:lumMod val="25000"/>
                    </a:schemeClr>
                  </a:solidFill>
                  <a:latin typeface="方正卡通简体" panose="03000509000000000000" pitchFamily="65" charset="-122"/>
                  <a:ea typeface="方正卡通简体" panose="03000509000000000000" pitchFamily="65" charset="-122"/>
                </a:endParaRPr>
              </a:p>
            </p:txBody>
          </p:sp>
          <p:sp>
            <p:nvSpPr>
              <p:cNvPr id="22" name="Freeform 44"/>
              <p:cNvSpPr/>
              <p:nvPr/>
            </p:nvSpPr>
            <p:spPr bwMode="auto">
              <a:xfrm>
                <a:off x="10575925" y="5006975"/>
                <a:ext cx="490538" cy="206375"/>
              </a:xfrm>
              <a:custGeom>
                <a:avLst/>
                <a:gdLst>
                  <a:gd name="T0" fmla="*/ 127 w 131"/>
                  <a:gd name="T1" fmla="*/ 42 h 55"/>
                  <a:gd name="T2" fmla="*/ 109 w 131"/>
                  <a:gd name="T3" fmla="*/ 29 h 55"/>
                  <a:gd name="T4" fmla="*/ 109 w 131"/>
                  <a:gd name="T5" fmla="*/ 10 h 55"/>
                  <a:gd name="T6" fmla="*/ 106 w 131"/>
                  <a:gd name="T7" fmla="*/ 7 h 55"/>
                  <a:gd name="T8" fmla="*/ 92 w 131"/>
                  <a:gd name="T9" fmla="*/ 7 h 55"/>
                  <a:gd name="T10" fmla="*/ 89 w 131"/>
                  <a:gd name="T11" fmla="*/ 10 h 55"/>
                  <a:gd name="T12" fmla="*/ 89 w 131"/>
                  <a:gd name="T13" fmla="*/ 15 h 55"/>
                  <a:gd name="T14" fmla="*/ 69 w 131"/>
                  <a:gd name="T15" fmla="*/ 1 h 55"/>
                  <a:gd name="T16" fmla="*/ 65 w 131"/>
                  <a:gd name="T17" fmla="*/ 0 h 55"/>
                  <a:gd name="T18" fmla="*/ 61 w 131"/>
                  <a:gd name="T19" fmla="*/ 1 h 55"/>
                  <a:gd name="T20" fmla="*/ 3 w 131"/>
                  <a:gd name="T21" fmla="*/ 42 h 55"/>
                  <a:gd name="T22" fmla="*/ 2 w 131"/>
                  <a:gd name="T23" fmla="*/ 51 h 55"/>
                  <a:gd name="T24" fmla="*/ 11 w 131"/>
                  <a:gd name="T25" fmla="*/ 53 h 55"/>
                  <a:gd name="T26" fmla="*/ 65 w 131"/>
                  <a:gd name="T27" fmla="*/ 14 h 55"/>
                  <a:gd name="T28" fmla="*/ 120 w 131"/>
                  <a:gd name="T29" fmla="*/ 53 h 55"/>
                  <a:gd name="T30" fmla="*/ 129 w 131"/>
                  <a:gd name="T31" fmla="*/ 51 h 55"/>
                  <a:gd name="T32" fmla="*/ 127 w 131"/>
                  <a:gd name="T33" fmla="*/ 42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1" h="55">
                    <a:moveTo>
                      <a:pt x="127" y="42"/>
                    </a:moveTo>
                    <a:cubicBezTo>
                      <a:pt x="109" y="29"/>
                      <a:pt x="109" y="29"/>
                      <a:pt x="109" y="29"/>
                    </a:cubicBezTo>
                    <a:cubicBezTo>
                      <a:pt x="109" y="10"/>
                      <a:pt x="109" y="10"/>
                      <a:pt x="109" y="10"/>
                    </a:cubicBezTo>
                    <a:cubicBezTo>
                      <a:pt x="109" y="8"/>
                      <a:pt x="107" y="7"/>
                      <a:pt x="106" y="7"/>
                    </a:cubicBezTo>
                    <a:cubicBezTo>
                      <a:pt x="92" y="7"/>
                      <a:pt x="92" y="7"/>
                      <a:pt x="92" y="7"/>
                    </a:cubicBezTo>
                    <a:cubicBezTo>
                      <a:pt x="91" y="7"/>
                      <a:pt x="89" y="8"/>
                      <a:pt x="89" y="10"/>
                    </a:cubicBezTo>
                    <a:cubicBezTo>
                      <a:pt x="89" y="15"/>
                      <a:pt x="89" y="15"/>
                      <a:pt x="89" y="15"/>
                    </a:cubicBezTo>
                    <a:cubicBezTo>
                      <a:pt x="69" y="1"/>
                      <a:pt x="69" y="1"/>
                      <a:pt x="69" y="1"/>
                    </a:cubicBezTo>
                    <a:cubicBezTo>
                      <a:pt x="68" y="0"/>
                      <a:pt x="67" y="0"/>
                      <a:pt x="65" y="0"/>
                    </a:cubicBezTo>
                    <a:cubicBezTo>
                      <a:pt x="64" y="0"/>
                      <a:pt x="63" y="0"/>
                      <a:pt x="61" y="1"/>
                    </a:cubicBezTo>
                    <a:cubicBezTo>
                      <a:pt x="3" y="42"/>
                      <a:pt x="3" y="42"/>
                      <a:pt x="3" y="42"/>
                    </a:cubicBezTo>
                    <a:cubicBezTo>
                      <a:pt x="0" y="44"/>
                      <a:pt x="0" y="48"/>
                      <a:pt x="2" y="51"/>
                    </a:cubicBezTo>
                    <a:cubicBezTo>
                      <a:pt x="4" y="54"/>
                      <a:pt x="8" y="55"/>
                      <a:pt x="11" y="53"/>
                    </a:cubicBezTo>
                    <a:cubicBezTo>
                      <a:pt x="65" y="14"/>
                      <a:pt x="65" y="14"/>
                      <a:pt x="65" y="14"/>
                    </a:cubicBezTo>
                    <a:cubicBezTo>
                      <a:pt x="120" y="53"/>
                      <a:pt x="120" y="53"/>
                      <a:pt x="120" y="53"/>
                    </a:cubicBezTo>
                    <a:cubicBezTo>
                      <a:pt x="123" y="55"/>
                      <a:pt x="127" y="54"/>
                      <a:pt x="129" y="51"/>
                    </a:cubicBezTo>
                    <a:cubicBezTo>
                      <a:pt x="131" y="48"/>
                      <a:pt x="130" y="44"/>
                      <a:pt x="127" y="42"/>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chemeClr val="bg2">
                      <a:lumMod val="25000"/>
                    </a:schemeClr>
                  </a:solidFill>
                  <a:latin typeface="方正卡通简体" panose="03000509000000000000" pitchFamily="65" charset="-122"/>
                  <a:ea typeface="方正卡通简体" panose="03000509000000000000" pitchFamily="65" charset="-122"/>
                </a:endParaRPr>
              </a:p>
            </p:txBody>
          </p:sp>
        </p:grpSp>
      </p:grpSp>
      <p:grpSp>
        <p:nvGrpSpPr>
          <p:cNvPr id="2" name="组合 1"/>
          <p:cNvGrpSpPr/>
          <p:nvPr/>
        </p:nvGrpSpPr>
        <p:grpSpPr>
          <a:xfrm>
            <a:off x="6308090" y="2179955"/>
            <a:ext cx="975360" cy="674370"/>
            <a:chOff x="10392" y="3495"/>
            <a:chExt cx="1536" cy="1062"/>
          </a:xfrm>
        </p:grpSpPr>
        <p:sp>
          <p:nvSpPr>
            <p:cNvPr id="18" name="五边形 1"/>
            <p:cNvSpPr>
              <a:spLocks noChangeArrowheads="1"/>
            </p:cNvSpPr>
            <p:nvPr/>
          </p:nvSpPr>
          <p:spPr bwMode="auto">
            <a:xfrm>
              <a:off x="10392" y="3495"/>
              <a:ext cx="1537" cy="1063"/>
            </a:xfrm>
            <a:prstGeom prst="homePlate">
              <a:avLst>
                <a:gd name="adj" fmla="val 50002"/>
              </a:avLst>
            </a:prstGeom>
            <a:solidFill>
              <a:srgbClr val="0E3A87">
                <a:alpha val="70000"/>
              </a:srgbClr>
            </a:solidFill>
            <a:ln>
              <a:noFill/>
            </a:ln>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solidFill>
                  <a:schemeClr val="bg2">
                    <a:lumMod val="25000"/>
                  </a:schemeClr>
                </a:solidFill>
                <a:latin typeface="方正卡通简体" panose="03000509000000000000" pitchFamily="65" charset="-122"/>
                <a:ea typeface="方正卡通简体" panose="03000509000000000000" pitchFamily="65" charset="-122"/>
              </a:endParaRPr>
            </a:p>
          </p:txBody>
        </p:sp>
        <p:grpSp>
          <p:nvGrpSpPr>
            <p:cNvPr id="23" name="Group 39"/>
            <p:cNvGrpSpPr/>
            <p:nvPr/>
          </p:nvGrpSpPr>
          <p:grpSpPr>
            <a:xfrm>
              <a:off x="10713" y="3718"/>
              <a:ext cx="585" cy="617"/>
              <a:chOff x="8804275" y="3135313"/>
              <a:chExt cx="449263" cy="476250"/>
            </a:xfrm>
            <a:solidFill>
              <a:srgbClr val="FCEFD7"/>
            </a:solidFill>
            <a:effectLst/>
          </p:grpSpPr>
          <p:sp>
            <p:nvSpPr>
              <p:cNvPr id="24" name="Freeform 40"/>
              <p:cNvSpPr>
                <a:spLocks noEditPoints="1"/>
              </p:cNvSpPr>
              <p:nvPr/>
            </p:nvSpPr>
            <p:spPr bwMode="auto">
              <a:xfrm>
                <a:off x="9040813" y="3322638"/>
                <a:ext cx="212725" cy="288925"/>
              </a:xfrm>
              <a:custGeom>
                <a:avLst/>
                <a:gdLst>
                  <a:gd name="T0" fmla="*/ 43 w 57"/>
                  <a:gd name="T1" fmla="*/ 0 h 77"/>
                  <a:gd name="T2" fmla="*/ 14 w 57"/>
                  <a:gd name="T3" fmla="*/ 0 h 77"/>
                  <a:gd name="T4" fmla="*/ 0 w 57"/>
                  <a:gd name="T5" fmla="*/ 13 h 77"/>
                  <a:gd name="T6" fmla="*/ 0 w 57"/>
                  <a:gd name="T7" fmla="*/ 63 h 77"/>
                  <a:gd name="T8" fmla="*/ 14 w 57"/>
                  <a:gd name="T9" fmla="*/ 77 h 77"/>
                  <a:gd name="T10" fmla="*/ 43 w 57"/>
                  <a:gd name="T11" fmla="*/ 77 h 77"/>
                  <a:gd name="T12" fmla="*/ 57 w 57"/>
                  <a:gd name="T13" fmla="*/ 63 h 77"/>
                  <a:gd name="T14" fmla="*/ 57 w 57"/>
                  <a:gd name="T15" fmla="*/ 13 h 77"/>
                  <a:gd name="T16" fmla="*/ 43 w 57"/>
                  <a:gd name="T17" fmla="*/ 0 h 77"/>
                  <a:gd name="T18" fmla="*/ 28 w 57"/>
                  <a:gd name="T19" fmla="*/ 72 h 77"/>
                  <a:gd name="T20" fmla="*/ 25 w 57"/>
                  <a:gd name="T21" fmla="*/ 69 h 77"/>
                  <a:gd name="T22" fmla="*/ 28 w 57"/>
                  <a:gd name="T23" fmla="*/ 66 h 77"/>
                  <a:gd name="T24" fmla="*/ 31 w 57"/>
                  <a:gd name="T25" fmla="*/ 69 h 77"/>
                  <a:gd name="T26" fmla="*/ 28 w 57"/>
                  <a:gd name="T27" fmla="*/ 72 h 77"/>
                  <a:gd name="T28" fmla="*/ 46 w 57"/>
                  <a:gd name="T29" fmla="*/ 61 h 77"/>
                  <a:gd name="T30" fmla="*/ 11 w 57"/>
                  <a:gd name="T31" fmla="*/ 61 h 77"/>
                  <a:gd name="T32" fmla="*/ 11 w 57"/>
                  <a:gd name="T33" fmla="*/ 10 h 77"/>
                  <a:gd name="T34" fmla="*/ 46 w 57"/>
                  <a:gd name="T35" fmla="*/ 10 h 77"/>
                  <a:gd name="T36" fmla="*/ 46 w 57"/>
                  <a:gd name="T37" fmla="*/ 61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7" h="77">
                    <a:moveTo>
                      <a:pt x="43" y="0"/>
                    </a:moveTo>
                    <a:cubicBezTo>
                      <a:pt x="14" y="0"/>
                      <a:pt x="14" y="0"/>
                      <a:pt x="14" y="0"/>
                    </a:cubicBezTo>
                    <a:cubicBezTo>
                      <a:pt x="6" y="0"/>
                      <a:pt x="0" y="6"/>
                      <a:pt x="0" y="13"/>
                    </a:cubicBezTo>
                    <a:cubicBezTo>
                      <a:pt x="0" y="63"/>
                      <a:pt x="0" y="63"/>
                      <a:pt x="0" y="63"/>
                    </a:cubicBezTo>
                    <a:cubicBezTo>
                      <a:pt x="0" y="71"/>
                      <a:pt x="6" y="77"/>
                      <a:pt x="14" y="77"/>
                    </a:cubicBezTo>
                    <a:cubicBezTo>
                      <a:pt x="43" y="77"/>
                      <a:pt x="43" y="77"/>
                      <a:pt x="43" y="77"/>
                    </a:cubicBezTo>
                    <a:cubicBezTo>
                      <a:pt x="51" y="77"/>
                      <a:pt x="57" y="71"/>
                      <a:pt x="57" y="63"/>
                    </a:cubicBezTo>
                    <a:cubicBezTo>
                      <a:pt x="57" y="13"/>
                      <a:pt x="57" y="13"/>
                      <a:pt x="57" y="13"/>
                    </a:cubicBezTo>
                    <a:cubicBezTo>
                      <a:pt x="57" y="6"/>
                      <a:pt x="51" y="0"/>
                      <a:pt x="43" y="0"/>
                    </a:cubicBezTo>
                    <a:close/>
                    <a:moveTo>
                      <a:pt x="28" y="72"/>
                    </a:moveTo>
                    <a:cubicBezTo>
                      <a:pt x="27" y="72"/>
                      <a:pt x="25" y="70"/>
                      <a:pt x="25" y="69"/>
                    </a:cubicBezTo>
                    <a:cubicBezTo>
                      <a:pt x="25" y="67"/>
                      <a:pt x="27" y="66"/>
                      <a:pt x="28" y="66"/>
                    </a:cubicBezTo>
                    <a:cubicBezTo>
                      <a:pt x="30" y="66"/>
                      <a:pt x="31" y="67"/>
                      <a:pt x="31" y="69"/>
                    </a:cubicBezTo>
                    <a:cubicBezTo>
                      <a:pt x="31" y="70"/>
                      <a:pt x="30" y="72"/>
                      <a:pt x="28" y="72"/>
                    </a:cubicBezTo>
                    <a:close/>
                    <a:moveTo>
                      <a:pt x="46" y="61"/>
                    </a:moveTo>
                    <a:cubicBezTo>
                      <a:pt x="11" y="61"/>
                      <a:pt x="11" y="61"/>
                      <a:pt x="11" y="61"/>
                    </a:cubicBezTo>
                    <a:cubicBezTo>
                      <a:pt x="11" y="10"/>
                      <a:pt x="11" y="10"/>
                      <a:pt x="11" y="10"/>
                    </a:cubicBezTo>
                    <a:cubicBezTo>
                      <a:pt x="46" y="10"/>
                      <a:pt x="46" y="10"/>
                      <a:pt x="46" y="10"/>
                    </a:cubicBezTo>
                    <a:lnTo>
                      <a:pt x="46" y="61"/>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chemeClr val="bg2">
                      <a:lumMod val="25000"/>
                    </a:schemeClr>
                  </a:solidFill>
                  <a:latin typeface="方正卡通简体" panose="03000509000000000000" pitchFamily="65" charset="-122"/>
                  <a:ea typeface="方正卡通简体" panose="03000509000000000000" pitchFamily="65" charset="-122"/>
                </a:endParaRPr>
              </a:p>
            </p:txBody>
          </p:sp>
          <p:sp>
            <p:nvSpPr>
              <p:cNvPr id="25" name="Freeform 41"/>
              <p:cNvSpPr/>
              <p:nvPr/>
            </p:nvSpPr>
            <p:spPr bwMode="auto">
              <a:xfrm>
                <a:off x="8804275" y="3135313"/>
                <a:ext cx="412750" cy="461963"/>
              </a:xfrm>
              <a:custGeom>
                <a:avLst/>
                <a:gdLst>
                  <a:gd name="T0" fmla="*/ 37 w 110"/>
                  <a:gd name="T1" fmla="*/ 61 h 123"/>
                  <a:gd name="T2" fmla="*/ 76 w 110"/>
                  <a:gd name="T3" fmla="*/ 42 h 123"/>
                  <a:gd name="T4" fmla="*/ 100 w 110"/>
                  <a:gd name="T5" fmla="*/ 42 h 123"/>
                  <a:gd name="T6" fmla="*/ 102 w 110"/>
                  <a:gd name="T7" fmla="*/ 37 h 123"/>
                  <a:gd name="T8" fmla="*/ 106 w 110"/>
                  <a:gd name="T9" fmla="*/ 33 h 123"/>
                  <a:gd name="T10" fmla="*/ 107 w 110"/>
                  <a:gd name="T11" fmla="*/ 20 h 123"/>
                  <a:gd name="T12" fmla="*/ 91 w 110"/>
                  <a:gd name="T13" fmla="*/ 15 h 123"/>
                  <a:gd name="T14" fmla="*/ 85 w 110"/>
                  <a:gd name="T15" fmla="*/ 21 h 123"/>
                  <a:gd name="T16" fmla="*/ 85 w 110"/>
                  <a:gd name="T17" fmla="*/ 21 h 123"/>
                  <a:gd name="T18" fmla="*/ 75 w 110"/>
                  <a:gd name="T19" fmla="*/ 21 h 123"/>
                  <a:gd name="T20" fmla="*/ 73 w 110"/>
                  <a:gd name="T21" fmla="*/ 14 h 123"/>
                  <a:gd name="T22" fmla="*/ 73 w 110"/>
                  <a:gd name="T23" fmla="*/ 8 h 123"/>
                  <a:gd name="T24" fmla="*/ 58 w 110"/>
                  <a:gd name="T25" fmla="*/ 0 h 123"/>
                  <a:gd name="T26" fmla="*/ 50 w 110"/>
                  <a:gd name="T27" fmla="*/ 10 h 123"/>
                  <a:gd name="T28" fmla="*/ 50 w 110"/>
                  <a:gd name="T29" fmla="*/ 16 h 123"/>
                  <a:gd name="T30" fmla="*/ 50 w 110"/>
                  <a:gd name="T31" fmla="*/ 16 h 123"/>
                  <a:gd name="T32" fmla="*/ 50 w 110"/>
                  <a:gd name="T33" fmla="*/ 17 h 123"/>
                  <a:gd name="T34" fmla="*/ 50 w 110"/>
                  <a:gd name="T35" fmla="*/ 17 h 123"/>
                  <a:gd name="T36" fmla="*/ 49 w 110"/>
                  <a:gd name="T37" fmla="*/ 18 h 123"/>
                  <a:gd name="T38" fmla="*/ 49 w 110"/>
                  <a:gd name="T39" fmla="*/ 19 h 123"/>
                  <a:gd name="T40" fmla="*/ 42 w 110"/>
                  <a:gd name="T41" fmla="*/ 23 h 123"/>
                  <a:gd name="T42" fmla="*/ 36 w 110"/>
                  <a:gd name="T43" fmla="*/ 20 h 123"/>
                  <a:gd name="T44" fmla="*/ 32 w 110"/>
                  <a:gd name="T45" fmla="*/ 15 h 123"/>
                  <a:gd name="T46" fmla="*/ 15 w 110"/>
                  <a:gd name="T47" fmla="*/ 20 h 123"/>
                  <a:gd name="T48" fmla="*/ 17 w 110"/>
                  <a:gd name="T49" fmla="*/ 33 h 123"/>
                  <a:gd name="T50" fmla="*/ 21 w 110"/>
                  <a:gd name="T51" fmla="*/ 37 h 123"/>
                  <a:gd name="T52" fmla="*/ 22 w 110"/>
                  <a:gd name="T53" fmla="*/ 38 h 123"/>
                  <a:gd name="T54" fmla="*/ 22 w 110"/>
                  <a:gd name="T55" fmla="*/ 39 h 123"/>
                  <a:gd name="T56" fmla="*/ 22 w 110"/>
                  <a:gd name="T57" fmla="*/ 39 h 123"/>
                  <a:gd name="T58" fmla="*/ 22 w 110"/>
                  <a:gd name="T59" fmla="*/ 40 h 123"/>
                  <a:gd name="T60" fmla="*/ 23 w 110"/>
                  <a:gd name="T61" fmla="*/ 41 h 123"/>
                  <a:gd name="T62" fmla="*/ 23 w 110"/>
                  <a:gd name="T63" fmla="*/ 41 h 123"/>
                  <a:gd name="T64" fmla="*/ 21 w 110"/>
                  <a:gd name="T65" fmla="*/ 48 h 123"/>
                  <a:gd name="T66" fmla="*/ 14 w 110"/>
                  <a:gd name="T67" fmla="*/ 50 h 123"/>
                  <a:gd name="T68" fmla="*/ 8 w 110"/>
                  <a:gd name="T69" fmla="*/ 50 h 123"/>
                  <a:gd name="T70" fmla="*/ 0 w 110"/>
                  <a:gd name="T71" fmla="*/ 65 h 123"/>
                  <a:gd name="T72" fmla="*/ 10 w 110"/>
                  <a:gd name="T73" fmla="*/ 73 h 123"/>
                  <a:gd name="T74" fmla="*/ 17 w 110"/>
                  <a:gd name="T75" fmla="*/ 73 h 123"/>
                  <a:gd name="T76" fmla="*/ 17 w 110"/>
                  <a:gd name="T77" fmla="*/ 73 h 123"/>
                  <a:gd name="T78" fmla="*/ 23 w 110"/>
                  <a:gd name="T79" fmla="*/ 81 h 123"/>
                  <a:gd name="T80" fmla="*/ 20 w 110"/>
                  <a:gd name="T81" fmla="*/ 87 h 123"/>
                  <a:gd name="T82" fmla="*/ 17 w 110"/>
                  <a:gd name="T83" fmla="*/ 89 h 123"/>
                  <a:gd name="T84" fmla="*/ 15 w 110"/>
                  <a:gd name="T85" fmla="*/ 102 h 123"/>
                  <a:gd name="T86" fmla="*/ 32 w 110"/>
                  <a:gd name="T87" fmla="*/ 107 h 123"/>
                  <a:gd name="T88" fmla="*/ 37 w 110"/>
                  <a:gd name="T89" fmla="*/ 102 h 123"/>
                  <a:gd name="T90" fmla="*/ 38 w 110"/>
                  <a:gd name="T91" fmla="*/ 102 h 123"/>
                  <a:gd name="T92" fmla="*/ 38 w 110"/>
                  <a:gd name="T93" fmla="*/ 101 h 123"/>
                  <a:gd name="T94" fmla="*/ 39 w 110"/>
                  <a:gd name="T95" fmla="*/ 101 h 123"/>
                  <a:gd name="T96" fmla="*/ 40 w 110"/>
                  <a:gd name="T97" fmla="*/ 100 h 123"/>
                  <a:gd name="T98" fmla="*/ 40 w 110"/>
                  <a:gd name="T99" fmla="*/ 100 h 123"/>
                  <a:gd name="T100" fmla="*/ 41 w 110"/>
                  <a:gd name="T101" fmla="*/ 100 h 123"/>
                  <a:gd name="T102" fmla="*/ 41 w 110"/>
                  <a:gd name="T103" fmla="*/ 100 h 123"/>
                  <a:gd name="T104" fmla="*/ 48 w 110"/>
                  <a:gd name="T105" fmla="*/ 102 h 123"/>
                  <a:gd name="T106" fmla="*/ 50 w 110"/>
                  <a:gd name="T107" fmla="*/ 109 h 123"/>
                  <a:gd name="T108" fmla="*/ 50 w 110"/>
                  <a:gd name="T109" fmla="*/ 115 h 123"/>
                  <a:gd name="T110" fmla="*/ 58 w 110"/>
                  <a:gd name="T111" fmla="*/ 123 h 123"/>
                  <a:gd name="T112" fmla="*/ 56 w 110"/>
                  <a:gd name="T113" fmla="*/ 85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10" h="123">
                    <a:moveTo>
                      <a:pt x="56" y="85"/>
                    </a:moveTo>
                    <a:cubicBezTo>
                      <a:pt x="45" y="82"/>
                      <a:pt x="37" y="73"/>
                      <a:pt x="37" y="61"/>
                    </a:cubicBezTo>
                    <a:cubicBezTo>
                      <a:pt x="37" y="48"/>
                      <a:pt x="48" y="37"/>
                      <a:pt x="61" y="37"/>
                    </a:cubicBezTo>
                    <a:cubicBezTo>
                      <a:pt x="67" y="37"/>
                      <a:pt x="72" y="39"/>
                      <a:pt x="76" y="42"/>
                    </a:cubicBezTo>
                    <a:cubicBezTo>
                      <a:pt x="76" y="42"/>
                      <a:pt x="77" y="42"/>
                      <a:pt x="77" y="42"/>
                    </a:cubicBezTo>
                    <a:cubicBezTo>
                      <a:pt x="100" y="42"/>
                      <a:pt x="100" y="42"/>
                      <a:pt x="100" y="42"/>
                    </a:cubicBezTo>
                    <a:cubicBezTo>
                      <a:pt x="100" y="41"/>
                      <a:pt x="100" y="40"/>
                      <a:pt x="100" y="40"/>
                    </a:cubicBezTo>
                    <a:cubicBezTo>
                      <a:pt x="101" y="39"/>
                      <a:pt x="101" y="38"/>
                      <a:pt x="102" y="37"/>
                    </a:cubicBezTo>
                    <a:cubicBezTo>
                      <a:pt x="103" y="36"/>
                      <a:pt x="103" y="36"/>
                      <a:pt x="103" y="36"/>
                    </a:cubicBezTo>
                    <a:cubicBezTo>
                      <a:pt x="106" y="33"/>
                      <a:pt x="106" y="33"/>
                      <a:pt x="106" y="33"/>
                    </a:cubicBezTo>
                    <a:cubicBezTo>
                      <a:pt x="108" y="32"/>
                      <a:pt x="108" y="32"/>
                      <a:pt x="108" y="32"/>
                    </a:cubicBezTo>
                    <a:cubicBezTo>
                      <a:pt x="110" y="28"/>
                      <a:pt x="110" y="24"/>
                      <a:pt x="107" y="20"/>
                    </a:cubicBezTo>
                    <a:cubicBezTo>
                      <a:pt x="102" y="15"/>
                      <a:pt x="102" y="15"/>
                      <a:pt x="102" y="15"/>
                    </a:cubicBezTo>
                    <a:cubicBezTo>
                      <a:pt x="99" y="13"/>
                      <a:pt x="95" y="13"/>
                      <a:pt x="91" y="15"/>
                    </a:cubicBezTo>
                    <a:cubicBezTo>
                      <a:pt x="89" y="17"/>
                      <a:pt x="89" y="17"/>
                      <a:pt x="89" y="17"/>
                    </a:cubicBezTo>
                    <a:cubicBezTo>
                      <a:pt x="85" y="21"/>
                      <a:pt x="85" y="21"/>
                      <a:pt x="85" y="21"/>
                    </a:cubicBezTo>
                    <a:cubicBezTo>
                      <a:pt x="85" y="21"/>
                      <a:pt x="85" y="21"/>
                      <a:pt x="85" y="21"/>
                    </a:cubicBezTo>
                    <a:cubicBezTo>
                      <a:pt x="85" y="21"/>
                      <a:pt x="85" y="21"/>
                      <a:pt x="85" y="21"/>
                    </a:cubicBezTo>
                    <a:cubicBezTo>
                      <a:pt x="83" y="23"/>
                      <a:pt x="80" y="23"/>
                      <a:pt x="77" y="22"/>
                    </a:cubicBezTo>
                    <a:cubicBezTo>
                      <a:pt x="77" y="22"/>
                      <a:pt x="76" y="21"/>
                      <a:pt x="75" y="21"/>
                    </a:cubicBezTo>
                    <a:cubicBezTo>
                      <a:pt x="74" y="19"/>
                      <a:pt x="73" y="18"/>
                      <a:pt x="73" y="16"/>
                    </a:cubicBezTo>
                    <a:cubicBezTo>
                      <a:pt x="73" y="14"/>
                      <a:pt x="73" y="14"/>
                      <a:pt x="73" y="14"/>
                    </a:cubicBezTo>
                    <a:cubicBezTo>
                      <a:pt x="73" y="10"/>
                      <a:pt x="73" y="10"/>
                      <a:pt x="73" y="10"/>
                    </a:cubicBezTo>
                    <a:cubicBezTo>
                      <a:pt x="73" y="8"/>
                      <a:pt x="73" y="8"/>
                      <a:pt x="73" y="8"/>
                    </a:cubicBezTo>
                    <a:cubicBezTo>
                      <a:pt x="72" y="4"/>
                      <a:pt x="69" y="0"/>
                      <a:pt x="65" y="0"/>
                    </a:cubicBezTo>
                    <a:cubicBezTo>
                      <a:pt x="58" y="0"/>
                      <a:pt x="58" y="0"/>
                      <a:pt x="58" y="0"/>
                    </a:cubicBezTo>
                    <a:cubicBezTo>
                      <a:pt x="54" y="0"/>
                      <a:pt x="50" y="4"/>
                      <a:pt x="50" y="8"/>
                    </a:cubicBezTo>
                    <a:cubicBezTo>
                      <a:pt x="50" y="10"/>
                      <a:pt x="50" y="10"/>
                      <a:pt x="50" y="10"/>
                    </a:cubicBezTo>
                    <a:cubicBezTo>
                      <a:pt x="50" y="14"/>
                      <a:pt x="50" y="14"/>
                      <a:pt x="50" y="14"/>
                    </a:cubicBezTo>
                    <a:cubicBezTo>
                      <a:pt x="50" y="16"/>
                      <a:pt x="50" y="16"/>
                      <a:pt x="50" y="16"/>
                    </a:cubicBezTo>
                    <a:cubicBezTo>
                      <a:pt x="50" y="16"/>
                      <a:pt x="50" y="16"/>
                      <a:pt x="50" y="16"/>
                    </a:cubicBezTo>
                    <a:cubicBezTo>
                      <a:pt x="50" y="16"/>
                      <a:pt x="50" y="16"/>
                      <a:pt x="50" y="16"/>
                    </a:cubicBezTo>
                    <a:cubicBezTo>
                      <a:pt x="50" y="16"/>
                      <a:pt x="50" y="16"/>
                      <a:pt x="50" y="17"/>
                    </a:cubicBezTo>
                    <a:cubicBezTo>
                      <a:pt x="50" y="17"/>
                      <a:pt x="50" y="17"/>
                      <a:pt x="50" y="17"/>
                    </a:cubicBezTo>
                    <a:cubicBezTo>
                      <a:pt x="50" y="17"/>
                      <a:pt x="50" y="17"/>
                      <a:pt x="50" y="17"/>
                    </a:cubicBezTo>
                    <a:cubicBezTo>
                      <a:pt x="50" y="17"/>
                      <a:pt x="50" y="17"/>
                      <a:pt x="50" y="17"/>
                    </a:cubicBezTo>
                    <a:cubicBezTo>
                      <a:pt x="50" y="18"/>
                      <a:pt x="49" y="18"/>
                      <a:pt x="49" y="18"/>
                    </a:cubicBezTo>
                    <a:cubicBezTo>
                      <a:pt x="49" y="18"/>
                      <a:pt x="49" y="18"/>
                      <a:pt x="49" y="18"/>
                    </a:cubicBezTo>
                    <a:cubicBezTo>
                      <a:pt x="49" y="18"/>
                      <a:pt x="49" y="18"/>
                      <a:pt x="49" y="19"/>
                    </a:cubicBezTo>
                    <a:cubicBezTo>
                      <a:pt x="49" y="19"/>
                      <a:pt x="49" y="19"/>
                      <a:pt x="49" y="19"/>
                    </a:cubicBezTo>
                    <a:cubicBezTo>
                      <a:pt x="49" y="20"/>
                      <a:pt x="48" y="20"/>
                      <a:pt x="47" y="21"/>
                    </a:cubicBezTo>
                    <a:cubicBezTo>
                      <a:pt x="46" y="22"/>
                      <a:pt x="44" y="23"/>
                      <a:pt x="42" y="23"/>
                    </a:cubicBezTo>
                    <a:cubicBezTo>
                      <a:pt x="40" y="23"/>
                      <a:pt x="39" y="22"/>
                      <a:pt x="37" y="21"/>
                    </a:cubicBezTo>
                    <a:cubicBezTo>
                      <a:pt x="36" y="20"/>
                      <a:pt x="36" y="20"/>
                      <a:pt x="36" y="20"/>
                    </a:cubicBezTo>
                    <a:cubicBezTo>
                      <a:pt x="33" y="17"/>
                      <a:pt x="33" y="17"/>
                      <a:pt x="33" y="17"/>
                    </a:cubicBezTo>
                    <a:cubicBezTo>
                      <a:pt x="32" y="15"/>
                      <a:pt x="32" y="15"/>
                      <a:pt x="32" y="15"/>
                    </a:cubicBezTo>
                    <a:cubicBezTo>
                      <a:pt x="28" y="13"/>
                      <a:pt x="24" y="13"/>
                      <a:pt x="20" y="15"/>
                    </a:cubicBezTo>
                    <a:cubicBezTo>
                      <a:pt x="15" y="20"/>
                      <a:pt x="15" y="20"/>
                      <a:pt x="15" y="20"/>
                    </a:cubicBezTo>
                    <a:cubicBezTo>
                      <a:pt x="13" y="24"/>
                      <a:pt x="13" y="28"/>
                      <a:pt x="15" y="32"/>
                    </a:cubicBezTo>
                    <a:cubicBezTo>
                      <a:pt x="17" y="33"/>
                      <a:pt x="17" y="33"/>
                      <a:pt x="17" y="33"/>
                    </a:cubicBezTo>
                    <a:cubicBezTo>
                      <a:pt x="21" y="37"/>
                      <a:pt x="21" y="37"/>
                      <a:pt x="21" y="37"/>
                    </a:cubicBezTo>
                    <a:cubicBezTo>
                      <a:pt x="21" y="37"/>
                      <a:pt x="21" y="37"/>
                      <a:pt x="21" y="37"/>
                    </a:cubicBezTo>
                    <a:cubicBezTo>
                      <a:pt x="21" y="38"/>
                      <a:pt x="21" y="38"/>
                      <a:pt x="21" y="38"/>
                    </a:cubicBezTo>
                    <a:cubicBezTo>
                      <a:pt x="21" y="38"/>
                      <a:pt x="21" y="38"/>
                      <a:pt x="22" y="38"/>
                    </a:cubicBezTo>
                    <a:cubicBezTo>
                      <a:pt x="22" y="38"/>
                      <a:pt x="22" y="38"/>
                      <a:pt x="22" y="38"/>
                    </a:cubicBezTo>
                    <a:cubicBezTo>
                      <a:pt x="22" y="38"/>
                      <a:pt x="22" y="38"/>
                      <a:pt x="22" y="39"/>
                    </a:cubicBezTo>
                    <a:cubicBezTo>
                      <a:pt x="22" y="39"/>
                      <a:pt x="22" y="39"/>
                      <a:pt x="22" y="39"/>
                    </a:cubicBezTo>
                    <a:cubicBezTo>
                      <a:pt x="22" y="39"/>
                      <a:pt x="22" y="39"/>
                      <a:pt x="22" y="39"/>
                    </a:cubicBezTo>
                    <a:cubicBezTo>
                      <a:pt x="22" y="39"/>
                      <a:pt x="22" y="40"/>
                      <a:pt x="22" y="40"/>
                    </a:cubicBezTo>
                    <a:cubicBezTo>
                      <a:pt x="22" y="40"/>
                      <a:pt x="22" y="40"/>
                      <a:pt x="22" y="40"/>
                    </a:cubicBezTo>
                    <a:cubicBezTo>
                      <a:pt x="22" y="40"/>
                      <a:pt x="23" y="40"/>
                      <a:pt x="23" y="40"/>
                    </a:cubicBezTo>
                    <a:cubicBezTo>
                      <a:pt x="23" y="40"/>
                      <a:pt x="23" y="41"/>
                      <a:pt x="23" y="41"/>
                    </a:cubicBezTo>
                    <a:cubicBezTo>
                      <a:pt x="23" y="41"/>
                      <a:pt x="23" y="41"/>
                      <a:pt x="23" y="41"/>
                    </a:cubicBezTo>
                    <a:cubicBezTo>
                      <a:pt x="23" y="41"/>
                      <a:pt x="23" y="41"/>
                      <a:pt x="23" y="41"/>
                    </a:cubicBezTo>
                    <a:cubicBezTo>
                      <a:pt x="23" y="44"/>
                      <a:pt x="22" y="46"/>
                      <a:pt x="21" y="48"/>
                    </a:cubicBezTo>
                    <a:cubicBezTo>
                      <a:pt x="21" y="48"/>
                      <a:pt x="21" y="48"/>
                      <a:pt x="21" y="48"/>
                    </a:cubicBezTo>
                    <a:cubicBezTo>
                      <a:pt x="19" y="49"/>
                      <a:pt x="18" y="50"/>
                      <a:pt x="16" y="50"/>
                    </a:cubicBezTo>
                    <a:cubicBezTo>
                      <a:pt x="14" y="50"/>
                      <a:pt x="14" y="50"/>
                      <a:pt x="14" y="50"/>
                    </a:cubicBezTo>
                    <a:cubicBezTo>
                      <a:pt x="10" y="50"/>
                      <a:pt x="10" y="50"/>
                      <a:pt x="10" y="50"/>
                    </a:cubicBezTo>
                    <a:cubicBezTo>
                      <a:pt x="8" y="50"/>
                      <a:pt x="8" y="50"/>
                      <a:pt x="8" y="50"/>
                    </a:cubicBezTo>
                    <a:cubicBezTo>
                      <a:pt x="4" y="50"/>
                      <a:pt x="0" y="54"/>
                      <a:pt x="0" y="58"/>
                    </a:cubicBezTo>
                    <a:cubicBezTo>
                      <a:pt x="0" y="65"/>
                      <a:pt x="0" y="65"/>
                      <a:pt x="0" y="65"/>
                    </a:cubicBezTo>
                    <a:cubicBezTo>
                      <a:pt x="0" y="69"/>
                      <a:pt x="4" y="72"/>
                      <a:pt x="8" y="73"/>
                    </a:cubicBezTo>
                    <a:cubicBezTo>
                      <a:pt x="10" y="73"/>
                      <a:pt x="10" y="73"/>
                      <a:pt x="10" y="73"/>
                    </a:cubicBezTo>
                    <a:cubicBezTo>
                      <a:pt x="16" y="73"/>
                      <a:pt x="16" y="73"/>
                      <a:pt x="16" y="73"/>
                    </a:cubicBezTo>
                    <a:cubicBezTo>
                      <a:pt x="16" y="73"/>
                      <a:pt x="16" y="73"/>
                      <a:pt x="17" y="73"/>
                    </a:cubicBezTo>
                    <a:cubicBezTo>
                      <a:pt x="17" y="73"/>
                      <a:pt x="17" y="73"/>
                      <a:pt x="17" y="73"/>
                    </a:cubicBezTo>
                    <a:cubicBezTo>
                      <a:pt x="17" y="73"/>
                      <a:pt x="17" y="73"/>
                      <a:pt x="17" y="73"/>
                    </a:cubicBezTo>
                    <a:cubicBezTo>
                      <a:pt x="21" y="74"/>
                      <a:pt x="23" y="77"/>
                      <a:pt x="23" y="81"/>
                    </a:cubicBezTo>
                    <a:cubicBezTo>
                      <a:pt x="23" y="81"/>
                      <a:pt x="23" y="81"/>
                      <a:pt x="23" y="81"/>
                    </a:cubicBezTo>
                    <a:cubicBezTo>
                      <a:pt x="23" y="82"/>
                      <a:pt x="22" y="84"/>
                      <a:pt x="21" y="85"/>
                    </a:cubicBezTo>
                    <a:cubicBezTo>
                      <a:pt x="20" y="87"/>
                      <a:pt x="20" y="87"/>
                      <a:pt x="20" y="87"/>
                    </a:cubicBezTo>
                    <a:cubicBezTo>
                      <a:pt x="20" y="87"/>
                      <a:pt x="20" y="87"/>
                      <a:pt x="20" y="87"/>
                    </a:cubicBezTo>
                    <a:cubicBezTo>
                      <a:pt x="17" y="89"/>
                      <a:pt x="17" y="89"/>
                      <a:pt x="17" y="89"/>
                    </a:cubicBezTo>
                    <a:cubicBezTo>
                      <a:pt x="15" y="91"/>
                      <a:pt x="15" y="91"/>
                      <a:pt x="15" y="91"/>
                    </a:cubicBezTo>
                    <a:cubicBezTo>
                      <a:pt x="13" y="94"/>
                      <a:pt x="13" y="99"/>
                      <a:pt x="15" y="102"/>
                    </a:cubicBezTo>
                    <a:cubicBezTo>
                      <a:pt x="20" y="107"/>
                      <a:pt x="20" y="107"/>
                      <a:pt x="20" y="107"/>
                    </a:cubicBezTo>
                    <a:cubicBezTo>
                      <a:pt x="24" y="110"/>
                      <a:pt x="28" y="110"/>
                      <a:pt x="32" y="107"/>
                    </a:cubicBezTo>
                    <a:cubicBezTo>
                      <a:pt x="33" y="106"/>
                      <a:pt x="33" y="106"/>
                      <a:pt x="33" y="106"/>
                    </a:cubicBezTo>
                    <a:cubicBezTo>
                      <a:pt x="37" y="102"/>
                      <a:pt x="37" y="102"/>
                      <a:pt x="37" y="102"/>
                    </a:cubicBezTo>
                    <a:cubicBezTo>
                      <a:pt x="37" y="102"/>
                      <a:pt x="37" y="102"/>
                      <a:pt x="37" y="102"/>
                    </a:cubicBezTo>
                    <a:cubicBezTo>
                      <a:pt x="37" y="102"/>
                      <a:pt x="38" y="102"/>
                      <a:pt x="38" y="102"/>
                    </a:cubicBezTo>
                    <a:cubicBezTo>
                      <a:pt x="38" y="101"/>
                      <a:pt x="38" y="101"/>
                      <a:pt x="38" y="101"/>
                    </a:cubicBezTo>
                    <a:cubicBezTo>
                      <a:pt x="38" y="101"/>
                      <a:pt x="38" y="101"/>
                      <a:pt x="38" y="101"/>
                    </a:cubicBezTo>
                    <a:cubicBezTo>
                      <a:pt x="38" y="101"/>
                      <a:pt x="38" y="101"/>
                      <a:pt x="39" y="101"/>
                    </a:cubicBezTo>
                    <a:cubicBezTo>
                      <a:pt x="39" y="101"/>
                      <a:pt x="39" y="101"/>
                      <a:pt x="39" y="101"/>
                    </a:cubicBezTo>
                    <a:cubicBezTo>
                      <a:pt x="39" y="101"/>
                      <a:pt x="39" y="101"/>
                      <a:pt x="39" y="101"/>
                    </a:cubicBezTo>
                    <a:cubicBezTo>
                      <a:pt x="39" y="100"/>
                      <a:pt x="40" y="100"/>
                      <a:pt x="40" y="100"/>
                    </a:cubicBezTo>
                    <a:cubicBezTo>
                      <a:pt x="40" y="100"/>
                      <a:pt x="40" y="100"/>
                      <a:pt x="40" y="100"/>
                    </a:cubicBezTo>
                    <a:cubicBezTo>
                      <a:pt x="40" y="100"/>
                      <a:pt x="40" y="100"/>
                      <a:pt x="40" y="100"/>
                    </a:cubicBezTo>
                    <a:cubicBezTo>
                      <a:pt x="40" y="100"/>
                      <a:pt x="40" y="100"/>
                      <a:pt x="41" y="100"/>
                    </a:cubicBezTo>
                    <a:cubicBezTo>
                      <a:pt x="41" y="100"/>
                      <a:pt x="41" y="100"/>
                      <a:pt x="41" y="100"/>
                    </a:cubicBezTo>
                    <a:cubicBezTo>
                      <a:pt x="41" y="100"/>
                      <a:pt x="41" y="100"/>
                      <a:pt x="41" y="100"/>
                    </a:cubicBezTo>
                    <a:cubicBezTo>
                      <a:pt x="41" y="100"/>
                      <a:pt x="41" y="100"/>
                      <a:pt x="41" y="100"/>
                    </a:cubicBezTo>
                    <a:cubicBezTo>
                      <a:pt x="41" y="100"/>
                      <a:pt x="42" y="100"/>
                      <a:pt x="42" y="100"/>
                    </a:cubicBezTo>
                    <a:cubicBezTo>
                      <a:pt x="44" y="100"/>
                      <a:pt x="46" y="101"/>
                      <a:pt x="48" y="102"/>
                    </a:cubicBezTo>
                    <a:cubicBezTo>
                      <a:pt x="49" y="103"/>
                      <a:pt x="50" y="105"/>
                      <a:pt x="50" y="107"/>
                    </a:cubicBezTo>
                    <a:cubicBezTo>
                      <a:pt x="50" y="109"/>
                      <a:pt x="50" y="109"/>
                      <a:pt x="50" y="109"/>
                    </a:cubicBezTo>
                    <a:cubicBezTo>
                      <a:pt x="50" y="113"/>
                      <a:pt x="50" y="113"/>
                      <a:pt x="50" y="113"/>
                    </a:cubicBezTo>
                    <a:cubicBezTo>
                      <a:pt x="50" y="115"/>
                      <a:pt x="50" y="115"/>
                      <a:pt x="50" y="115"/>
                    </a:cubicBezTo>
                    <a:cubicBezTo>
                      <a:pt x="50" y="119"/>
                      <a:pt x="54" y="122"/>
                      <a:pt x="58" y="123"/>
                    </a:cubicBezTo>
                    <a:cubicBezTo>
                      <a:pt x="58" y="123"/>
                      <a:pt x="58" y="123"/>
                      <a:pt x="58" y="123"/>
                    </a:cubicBezTo>
                    <a:cubicBezTo>
                      <a:pt x="56" y="120"/>
                      <a:pt x="56" y="117"/>
                      <a:pt x="56" y="113"/>
                    </a:cubicBezTo>
                    <a:lnTo>
                      <a:pt x="56" y="85"/>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chemeClr val="bg2">
                      <a:lumMod val="25000"/>
                    </a:schemeClr>
                  </a:solidFill>
                  <a:latin typeface="方正卡通简体" panose="03000509000000000000" pitchFamily="65" charset="-122"/>
                  <a:ea typeface="方正卡通简体" panose="03000509000000000000" pitchFamily="65" charset="-122"/>
                </a:endParaRPr>
              </a:p>
            </p:txBody>
          </p:sp>
        </p:grpSp>
      </p:grpSp>
      <p:grpSp>
        <p:nvGrpSpPr>
          <p:cNvPr id="6" name="组合 5"/>
          <p:cNvGrpSpPr/>
          <p:nvPr/>
        </p:nvGrpSpPr>
        <p:grpSpPr>
          <a:xfrm>
            <a:off x="4888865" y="3997960"/>
            <a:ext cx="975360" cy="674370"/>
            <a:chOff x="7510" y="6800"/>
            <a:chExt cx="1536" cy="1062"/>
          </a:xfrm>
        </p:grpSpPr>
        <p:sp>
          <p:nvSpPr>
            <p:cNvPr id="45" name="五边形 2"/>
            <p:cNvSpPr>
              <a:spLocks noChangeArrowheads="1"/>
            </p:cNvSpPr>
            <p:nvPr/>
          </p:nvSpPr>
          <p:spPr bwMode="auto">
            <a:xfrm flipH="1">
              <a:off x="7510" y="6800"/>
              <a:ext cx="1537" cy="1063"/>
            </a:xfrm>
            <a:prstGeom prst="homePlate">
              <a:avLst>
                <a:gd name="adj" fmla="val 50002"/>
              </a:avLst>
            </a:prstGeom>
            <a:solidFill>
              <a:srgbClr val="0E3A87">
                <a:alpha val="70000"/>
              </a:srgbClr>
            </a:solidFill>
            <a:ln>
              <a:noFill/>
            </a:ln>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solidFill>
                  <a:schemeClr val="bg2">
                    <a:lumMod val="25000"/>
                  </a:schemeClr>
                </a:solidFill>
                <a:latin typeface="方正卡通简体" panose="03000509000000000000" pitchFamily="65" charset="-122"/>
                <a:ea typeface="方正卡通简体" panose="03000509000000000000" pitchFamily="65" charset="-122"/>
              </a:endParaRPr>
            </a:p>
          </p:txBody>
        </p:sp>
        <p:grpSp>
          <p:nvGrpSpPr>
            <p:cNvPr id="47" name="Group 34"/>
            <p:cNvGrpSpPr/>
            <p:nvPr/>
          </p:nvGrpSpPr>
          <p:grpSpPr>
            <a:xfrm>
              <a:off x="8176" y="7056"/>
              <a:ext cx="582" cy="552"/>
              <a:chOff x="9112250" y="4754562"/>
              <a:chExt cx="455613" cy="431801"/>
            </a:xfrm>
            <a:solidFill>
              <a:srgbClr val="FCEFD7"/>
            </a:solidFill>
            <a:effectLst/>
          </p:grpSpPr>
          <p:sp>
            <p:nvSpPr>
              <p:cNvPr id="48" name="Freeform 35"/>
              <p:cNvSpPr>
                <a:spLocks noEditPoints="1"/>
              </p:cNvSpPr>
              <p:nvPr/>
            </p:nvSpPr>
            <p:spPr bwMode="auto">
              <a:xfrm>
                <a:off x="9291638" y="4754562"/>
                <a:ext cx="107950" cy="146050"/>
              </a:xfrm>
              <a:custGeom>
                <a:avLst/>
                <a:gdLst>
                  <a:gd name="T0" fmla="*/ 21 w 29"/>
                  <a:gd name="T1" fmla="*/ 2 h 39"/>
                  <a:gd name="T2" fmla="*/ 15 w 29"/>
                  <a:gd name="T3" fmla="*/ 1 h 39"/>
                  <a:gd name="T4" fmla="*/ 3 w 29"/>
                  <a:gd name="T5" fmla="*/ 8 h 39"/>
                  <a:gd name="T6" fmla="*/ 1 w 29"/>
                  <a:gd name="T7" fmla="*/ 27 h 39"/>
                  <a:gd name="T8" fmla="*/ 7 w 29"/>
                  <a:gd name="T9" fmla="*/ 37 h 39"/>
                  <a:gd name="T10" fmla="*/ 12 w 29"/>
                  <a:gd name="T11" fmla="*/ 38 h 39"/>
                  <a:gd name="T12" fmla="*/ 22 w 29"/>
                  <a:gd name="T13" fmla="*/ 32 h 39"/>
                  <a:gd name="T14" fmla="*/ 28 w 29"/>
                  <a:gd name="T15" fmla="*/ 14 h 39"/>
                  <a:gd name="T16" fmla="*/ 21 w 29"/>
                  <a:gd name="T17" fmla="*/ 2 h 39"/>
                  <a:gd name="T18" fmla="*/ 14 w 29"/>
                  <a:gd name="T19" fmla="*/ 18 h 39"/>
                  <a:gd name="T20" fmla="*/ 9 w 29"/>
                  <a:gd name="T21" fmla="*/ 11 h 39"/>
                  <a:gd name="T22" fmla="*/ 17 w 29"/>
                  <a:gd name="T23" fmla="*/ 7 h 39"/>
                  <a:gd name="T24" fmla="*/ 21 w 29"/>
                  <a:gd name="T25" fmla="*/ 14 h 39"/>
                  <a:gd name="T26" fmla="*/ 14 w 29"/>
                  <a:gd name="T27" fmla="*/ 1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39">
                    <a:moveTo>
                      <a:pt x="21" y="2"/>
                    </a:moveTo>
                    <a:cubicBezTo>
                      <a:pt x="15" y="1"/>
                      <a:pt x="15" y="1"/>
                      <a:pt x="15" y="1"/>
                    </a:cubicBezTo>
                    <a:cubicBezTo>
                      <a:pt x="10" y="0"/>
                      <a:pt x="4" y="3"/>
                      <a:pt x="3" y="8"/>
                    </a:cubicBezTo>
                    <a:cubicBezTo>
                      <a:pt x="1" y="27"/>
                      <a:pt x="1" y="27"/>
                      <a:pt x="1" y="27"/>
                    </a:cubicBezTo>
                    <a:cubicBezTo>
                      <a:pt x="0" y="32"/>
                      <a:pt x="3" y="36"/>
                      <a:pt x="7" y="37"/>
                    </a:cubicBezTo>
                    <a:cubicBezTo>
                      <a:pt x="12" y="38"/>
                      <a:pt x="12" y="38"/>
                      <a:pt x="12" y="38"/>
                    </a:cubicBezTo>
                    <a:cubicBezTo>
                      <a:pt x="16" y="39"/>
                      <a:pt x="21" y="36"/>
                      <a:pt x="22" y="32"/>
                    </a:cubicBezTo>
                    <a:cubicBezTo>
                      <a:pt x="28" y="14"/>
                      <a:pt x="28" y="14"/>
                      <a:pt x="28" y="14"/>
                    </a:cubicBezTo>
                    <a:cubicBezTo>
                      <a:pt x="29" y="9"/>
                      <a:pt x="26" y="3"/>
                      <a:pt x="21" y="2"/>
                    </a:cubicBezTo>
                    <a:close/>
                    <a:moveTo>
                      <a:pt x="14" y="18"/>
                    </a:moveTo>
                    <a:cubicBezTo>
                      <a:pt x="11" y="18"/>
                      <a:pt x="9" y="14"/>
                      <a:pt x="9" y="11"/>
                    </a:cubicBezTo>
                    <a:cubicBezTo>
                      <a:pt x="10" y="8"/>
                      <a:pt x="13" y="6"/>
                      <a:pt x="17" y="7"/>
                    </a:cubicBezTo>
                    <a:cubicBezTo>
                      <a:pt x="20" y="8"/>
                      <a:pt x="22" y="11"/>
                      <a:pt x="21" y="14"/>
                    </a:cubicBezTo>
                    <a:cubicBezTo>
                      <a:pt x="20" y="17"/>
                      <a:pt x="17" y="19"/>
                      <a:pt x="14"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chemeClr val="bg2">
                      <a:lumMod val="25000"/>
                    </a:schemeClr>
                  </a:solidFill>
                  <a:latin typeface="方正卡通简体" panose="03000509000000000000" pitchFamily="65" charset="-122"/>
                  <a:ea typeface="方正卡通简体" panose="03000509000000000000" pitchFamily="65" charset="-122"/>
                </a:endParaRPr>
              </a:p>
            </p:txBody>
          </p:sp>
          <p:sp>
            <p:nvSpPr>
              <p:cNvPr id="49" name="Freeform 36"/>
              <p:cNvSpPr>
                <a:spLocks noEditPoints="1"/>
              </p:cNvSpPr>
              <p:nvPr/>
            </p:nvSpPr>
            <p:spPr bwMode="auto">
              <a:xfrm>
                <a:off x="9112250" y="4852988"/>
                <a:ext cx="455613" cy="333375"/>
              </a:xfrm>
              <a:custGeom>
                <a:avLst/>
                <a:gdLst>
                  <a:gd name="T0" fmla="*/ 102 w 122"/>
                  <a:gd name="T1" fmla="*/ 0 h 89"/>
                  <a:gd name="T2" fmla="*/ 20 w 122"/>
                  <a:gd name="T3" fmla="*/ 0 h 89"/>
                  <a:gd name="T4" fmla="*/ 0 w 122"/>
                  <a:gd name="T5" fmla="*/ 20 h 89"/>
                  <a:gd name="T6" fmla="*/ 0 w 122"/>
                  <a:gd name="T7" fmla="*/ 69 h 89"/>
                  <a:gd name="T8" fmla="*/ 20 w 122"/>
                  <a:gd name="T9" fmla="*/ 89 h 89"/>
                  <a:gd name="T10" fmla="*/ 102 w 122"/>
                  <a:gd name="T11" fmla="*/ 89 h 89"/>
                  <a:gd name="T12" fmla="*/ 122 w 122"/>
                  <a:gd name="T13" fmla="*/ 69 h 89"/>
                  <a:gd name="T14" fmla="*/ 122 w 122"/>
                  <a:gd name="T15" fmla="*/ 20 h 89"/>
                  <a:gd name="T16" fmla="*/ 102 w 122"/>
                  <a:gd name="T17" fmla="*/ 0 h 89"/>
                  <a:gd name="T18" fmla="*/ 63 w 122"/>
                  <a:gd name="T19" fmla="*/ 73 h 89"/>
                  <a:gd name="T20" fmla="*/ 14 w 122"/>
                  <a:gd name="T21" fmla="*/ 73 h 89"/>
                  <a:gd name="T22" fmla="*/ 14 w 122"/>
                  <a:gd name="T23" fmla="*/ 16 h 89"/>
                  <a:gd name="T24" fmla="*/ 63 w 122"/>
                  <a:gd name="T25" fmla="*/ 16 h 89"/>
                  <a:gd name="T26" fmla="*/ 63 w 122"/>
                  <a:gd name="T27" fmla="*/ 73 h 89"/>
                  <a:gd name="T28" fmla="*/ 95 w 122"/>
                  <a:gd name="T29" fmla="*/ 28 h 89"/>
                  <a:gd name="T30" fmla="*/ 73 w 122"/>
                  <a:gd name="T31" fmla="*/ 28 h 89"/>
                  <a:gd name="T32" fmla="*/ 69 w 122"/>
                  <a:gd name="T33" fmla="*/ 23 h 89"/>
                  <a:gd name="T34" fmla="*/ 73 w 122"/>
                  <a:gd name="T35" fmla="*/ 19 h 89"/>
                  <a:gd name="T36" fmla="*/ 95 w 122"/>
                  <a:gd name="T37" fmla="*/ 19 h 89"/>
                  <a:gd name="T38" fmla="*/ 99 w 122"/>
                  <a:gd name="T39" fmla="*/ 23 h 89"/>
                  <a:gd name="T40" fmla="*/ 95 w 122"/>
                  <a:gd name="T41" fmla="*/ 28 h 89"/>
                  <a:gd name="T42" fmla="*/ 115 w 122"/>
                  <a:gd name="T43" fmla="*/ 47 h 89"/>
                  <a:gd name="T44" fmla="*/ 111 w 122"/>
                  <a:gd name="T45" fmla="*/ 51 h 89"/>
                  <a:gd name="T46" fmla="*/ 73 w 122"/>
                  <a:gd name="T47" fmla="*/ 51 h 89"/>
                  <a:gd name="T48" fmla="*/ 69 w 122"/>
                  <a:gd name="T49" fmla="*/ 47 h 89"/>
                  <a:gd name="T50" fmla="*/ 69 w 122"/>
                  <a:gd name="T51" fmla="*/ 47 h 89"/>
                  <a:gd name="T52" fmla="*/ 73 w 122"/>
                  <a:gd name="T53" fmla="*/ 43 h 89"/>
                  <a:gd name="T54" fmla="*/ 111 w 122"/>
                  <a:gd name="T55" fmla="*/ 43 h 89"/>
                  <a:gd name="T56" fmla="*/ 115 w 122"/>
                  <a:gd name="T57" fmla="*/ 47 h 89"/>
                  <a:gd name="T58" fmla="*/ 115 w 122"/>
                  <a:gd name="T59" fmla="*/ 62 h 89"/>
                  <a:gd name="T60" fmla="*/ 111 w 122"/>
                  <a:gd name="T61" fmla="*/ 66 h 89"/>
                  <a:gd name="T62" fmla="*/ 73 w 122"/>
                  <a:gd name="T63" fmla="*/ 66 h 89"/>
                  <a:gd name="T64" fmla="*/ 69 w 122"/>
                  <a:gd name="T65" fmla="*/ 62 h 89"/>
                  <a:gd name="T66" fmla="*/ 69 w 122"/>
                  <a:gd name="T67" fmla="*/ 62 h 89"/>
                  <a:gd name="T68" fmla="*/ 73 w 122"/>
                  <a:gd name="T69" fmla="*/ 59 h 89"/>
                  <a:gd name="T70" fmla="*/ 111 w 122"/>
                  <a:gd name="T71" fmla="*/ 59 h 89"/>
                  <a:gd name="T72" fmla="*/ 115 w 122"/>
                  <a:gd name="T73" fmla="*/ 62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2" h="89">
                    <a:moveTo>
                      <a:pt x="102" y="0"/>
                    </a:moveTo>
                    <a:cubicBezTo>
                      <a:pt x="20" y="0"/>
                      <a:pt x="20" y="0"/>
                      <a:pt x="20" y="0"/>
                    </a:cubicBezTo>
                    <a:cubicBezTo>
                      <a:pt x="9" y="0"/>
                      <a:pt x="0" y="9"/>
                      <a:pt x="0" y="20"/>
                    </a:cubicBezTo>
                    <a:cubicBezTo>
                      <a:pt x="0" y="69"/>
                      <a:pt x="0" y="69"/>
                      <a:pt x="0" y="69"/>
                    </a:cubicBezTo>
                    <a:cubicBezTo>
                      <a:pt x="0" y="80"/>
                      <a:pt x="9" y="89"/>
                      <a:pt x="20" y="89"/>
                    </a:cubicBezTo>
                    <a:cubicBezTo>
                      <a:pt x="102" y="89"/>
                      <a:pt x="102" y="89"/>
                      <a:pt x="102" y="89"/>
                    </a:cubicBezTo>
                    <a:cubicBezTo>
                      <a:pt x="113" y="89"/>
                      <a:pt x="122" y="80"/>
                      <a:pt x="122" y="69"/>
                    </a:cubicBezTo>
                    <a:cubicBezTo>
                      <a:pt x="122" y="20"/>
                      <a:pt x="122" y="20"/>
                      <a:pt x="122" y="20"/>
                    </a:cubicBezTo>
                    <a:cubicBezTo>
                      <a:pt x="122" y="9"/>
                      <a:pt x="113" y="0"/>
                      <a:pt x="102" y="0"/>
                    </a:cubicBezTo>
                    <a:close/>
                    <a:moveTo>
                      <a:pt x="63" y="73"/>
                    </a:moveTo>
                    <a:cubicBezTo>
                      <a:pt x="14" y="73"/>
                      <a:pt x="14" y="73"/>
                      <a:pt x="14" y="73"/>
                    </a:cubicBezTo>
                    <a:cubicBezTo>
                      <a:pt x="14" y="16"/>
                      <a:pt x="14" y="16"/>
                      <a:pt x="14" y="16"/>
                    </a:cubicBezTo>
                    <a:cubicBezTo>
                      <a:pt x="63" y="16"/>
                      <a:pt x="63" y="16"/>
                      <a:pt x="63" y="16"/>
                    </a:cubicBezTo>
                    <a:lnTo>
                      <a:pt x="63" y="73"/>
                    </a:lnTo>
                    <a:close/>
                    <a:moveTo>
                      <a:pt x="95" y="28"/>
                    </a:moveTo>
                    <a:cubicBezTo>
                      <a:pt x="73" y="28"/>
                      <a:pt x="73" y="28"/>
                      <a:pt x="73" y="28"/>
                    </a:cubicBezTo>
                    <a:cubicBezTo>
                      <a:pt x="71" y="28"/>
                      <a:pt x="69" y="26"/>
                      <a:pt x="69" y="23"/>
                    </a:cubicBezTo>
                    <a:cubicBezTo>
                      <a:pt x="69" y="21"/>
                      <a:pt x="71" y="19"/>
                      <a:pt x="73" y="19"/>
                    </a:cubicBezTo>
                    <a:cubicBezTo>
                      <a:pt x="95" y="19"/>
                      <a:pt x="95" y="19"/>
                      <a:pt x="95" y="19"/>
                    </a:cubicBezTo>
                    <a:cubicBezTo>
                      <a:pt x="97" y="19"/>
                      <a:pt x="99" y="21"/>
                      <a:pt x="99" y="23"/>
                    </a:cubicBezTo>
                    <a:cubicBezTo>
                      <a:pt x="99" y="26"/>
                      <a:pt x="97" y="28"/>
                      <a:pt x="95" y="28"/>
                    </a:cubicBezTo>
                    <a:close/>
                    <a:moveTo>
                      <a:pt x="115" y="47"/>
                    </a:moveTo>
                    <a:cubicBezTo>
                      <a:pt x="115" y="49"/>
                      <a:pt x="113" y="51"/>
                      <a:pt x="111" y="51"/>
                    </a:cubicBezTo>
                    <a:cubicBezTo>
                      <a:pt x="73" y="51"/>
                      <a:pt x="73" y="51"/>
                      <a:pt x="73" y="51"/>
                    </a:cubicBezTo>
                    <a:cubicBezTo>
                      <a:pt x="70" y="51"/>
                      <a:pt x="69" y="49"/>
                      <a:pt x="69" y="47"/>
                    </a:cubicBezTo>
                    <a:cubicBezTo>
                      <a:pt x="69" y="47"/>
                      <a:pt x="69" y="47"/>
                      <a:pt x="69" y="47"/>
                    </a:cubicBezTo>
                    <a:cubicBezTo>
                      <a:pt x="69" y="45"/>
                      <a:pt x="70" y="43"/>
                      <a:pt x="73" y="43"/>
                    </a:cubicBezTo>
                    <a:cubicBezTo>
                      <a:pt x="111" y="43"/>
                      <a:pt x="111" y="43"/>
                      <a:pt x="111" y="43"/>
                    </a:cubicBezTo>
                    <a:cubicBezTo>
                      <a:pt x="113" y="43"/>
                      <a:pt x="115" y="45"/>
                      <a:pt x="115" y="47"/>
                    </a:cubicBezTo>
                    <a:close/>
                    <a:moveTo>
                      <a:pt x="115" y="62"/>
                    </a:moveTo>
                    <a:cubicBezTo>
                      <a:pt x="115" y="65"/>
                      <a:pt x="113" y="66"/>
                      <a:pt x="111" y="66"/>
                    </a:cubicBezTo>
                    <a:cubicBezTo>
                      <a:pt x="73" y="66"/>
                      <a:pt x="73" y="66"/>
                      <a:pt x="73" y="66"/>
                    </a:cubicBezTo>
                    <a:cubicBezTo>
                      <a:pt x="70" y="66"/>
                      <a:pt x="69" y="65"/>
                      <a:pt x="69" y="62"/>
                    </a:cubicBezTo>
                    <a:cubicBezTo>
                      <a:pt x="69" y="62"/>
                      <a:pt x="69" y="62"/>
                      <a:pt x="69" y="62"/>
                    </a:cubicBezTo>
                    <a:cubicBezTo>
                      <a:pt x="69" y="60"/>
                      <a:pt x="70" y="59"/>
                      <a:pt x="73" y="59"/>
                    </a:cubicBezTo>
                    <a:cubicBezTo>
                      <a:pt x="111" y="59"/>
                      <a:pt x="111" y="59"/>
                      <a:pt x="111" y="59"/>
                    </a:cubicBezTo>
                    <a:cubicBezTo>
                      <a:pt x="113" y="59"/>
                      <a:pt x="115" y="60"/>
                      <a:pt x="115" y="62"/>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chemeClr val="bg2">
                      <a:lumMod val="25000"/>
                    </a:schemeClr>
                  </a:solidFill>
                  <a:latin typeface="方正卡通简体" panose="03000509000000000000" pitchFamily="65" charset="-122"/>
                  <a:ea typeface="方正卡通简体" panose="03000509000000000000" pitchFamily="65" charset="-122"/>
                </a:endParaRPr>
              </a:p>
            </p:txBody>
          </p:sp>
          <p:sp>
            <p:nvSpPr>
              <p:cNvPr id="50" name="Freeform 37"/>
              <p:cNvSpPr/>
              <p:nvPr/>
            </p:nvSpPr>
            <p:spPr bwMode="auto">
              <a:xfrm>
                <a:off x="9190038" y="5010150"/>
                <a:ext cx="127000" cy="93663"/>
              </a:xfrm>
              <a:custGeom>
                <a:avLst/>
                <a:gdLst>
                  <a:gd name="T0" fmla="*/ 33 w 34"/>
                  <a:gd name="T1" fmla="*/ 22 h 25"/>
                  <a:gd name="T2" fmla="*/ 34 w 34"/>
                  <a:gd name="T3" fmla="*/ 7 h 25"/>
                  <a:gd name="T4" fmla="*/ 25 w 34"/>
                  <a:gd name="T5" fmla="*/ 0 h 25"/>
                  <a:gd name="T6" fmla="*/ 20 w 34"/>
                  <a:gd name="T7" fmla="*/ 0 h 25"/>
                  <a:gd name="T8" fmla="*/ 19 w 34"/>
                  <a:gd name="T9" fmla="*/ 3 h 25"/>
                  <a:gd name="T10" fmla="*/ 20 w 34"/>
                  <a:gd name="T11" fmla="*/ 16 h 25"/>
                  <a:gd name="T12" fmla="*/ 17 w 34"/>
                  <a:gd name="T13" fmla="*/ 20 h 25"/>
                  <a:gd name="T14" fmla="*/ 14 w 34"/>
                  <a:gd name="T15" fmla="*/ 16 h 25"/>
                  <a:gd name="T16" fmla="*/ 16 w 34"/>
                  <a:gd name="T17" fmla="*/ 3 h 25"/>
                  <a:gd name="T18" fmla="*/ 15 w 34"/>
                  <a:gd name="T19" fmla="*/ 0 h 25"/>
                  <a:gd name="T20" fmla="*/ 9 w 34"/>
                  <a:gd name="T21" fmla="*/ 0 h 25"/>
                  <a:gd name="T22" fmla="*/ 9 w 34"/>
                  <a:gd name="T23" fmla="*/ 0 h 25"/>
                  <a:gd name="T24" fmla="*/ 1 w 34"/>
                  <a:gd name="T25" fmla="*/ 7 h 25"/>
                  <a:gd name="T26" fmla="*/ 2 w 34"/>
                  <a:gd name="T27" fmla="*/ 22 h 25"/>
                  <a:gd name="T28" fmla="*/ 17 w 34"/>
                  <a:gd name="T29" fmla="*/ 25 h 25"/>
                  <a:gd name="T30" fmla="*/ 33 w 34"/>
                  <a:gd name="T31" fmla="*/ 22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4" h="25">
                    <a:moveTo>
                      <a:pt x="33" y="22"/>
                    </a:moveTo>
                    <a:cubicBezTo>
                      <a:pt x="34" y="7"/>
                      <a:pt x="34" y="7"/>
                      <a:pt x="34" y="7"/>
                    </a:cubicBezTo>
                    <a:cubicBezTo>
                      <a:pt x="34" y="3"/>
                      <a:pt x="30" y="0"/>
                      <a:pt x="25" y="0"/>
                    </a:cubicBezTo>
                    <a:cubicBezTo>
                      <a:pt x="20" y="0"/>
                      <a:pt x="20" y="0"/>
                      <a:pt x="20" y="0"/>
                    </a:cubicBezTo>
                    <a:cubicBezTo>
                      <a:pt x="20" y="0"/>
                      <a:pt x="20" y="2"/>
                      <a:pt x="19" y="3"/>
                    </a:cubicBezTo>
                    <a:cubicBezTo>
                      <a:pt x="19" y="3"/>
                      <a:pt x="21" y="13"/>
                      <a:pt x="20" y="16"/>
                    </a:cubicBezTo>
                    <a:cubicBezTo>
                      <a:pt x="20" y="17"/>
                      <a:pt x="19" y="21"/>
                      <a:pt x="17" y="20"/>
                    </a:cubicBezTo>
                    <a:cubicBezTo>
                      <a:pt x="16" y="20"/>
                      <a:pt x="14" y="17"/>
                      <a:pt x="14" y="16"/>
                    </a:cubicBezTo>
                    <a:cubicBezTo>
                      <a:pt x="13" y="13"/>
                      <a:pt x="16" y="3"/>
                      <a:pt x="16" y="3"/>
                    </a:cubicBezTo>
                    <a:cubicBezTo>
                      <a:pt x="15" y="3"/>
                      <a:pt x="15" y="2"/>
                      <a:pt x="15" y="0"/>
                    </a:cubicBezTo>
                    <a:cubicBezTo>
                      <a:pt x="9" y="0"/>
                      <a:pt x="9" y="0"/>
                      <a:pt x="9" y="0"/>
                    </a:cubicBezTo>
                    <a:cubicBezTo>
                      <a:pt x="9" y="0"/>
                      <a:pt x="9" y="0"/>
                      <a:pt x="9" y="0"/>
                    </a:cubicBezTo>
                    <a:cubicBezTo>
                      <a:pt x="5" y="0"/>
                      <a:pt x="0" y="3"/>
                      <a:pt x="1" y="7"/>
                    </a:cubicBezTo>
                    <a:cubicBezTo>
                      <a:pt x="2" y="22"/>
                      <a:pt x="2" y="22"/>
                      <a:pt x="2" y="22"/>
                    </a:cubicBezTo>
                    <a:cubicBezTo>
                      <a:pt x="6" y="25"/>
                      <a:pt x="12" y="25"/>
                      <a:pt x="17" y="25"/>
                    </a:cubicBezTo>
                    <a:cubicBezTo>
                      <a:pt x="23" y="25"/>
                      <a:pt x="29" y="25"/>
                      <a:pt x="33" y="22"/>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chemeClr val="bg2">
                      <a:lumMod val="25000"/>
                    </a:schemeClr>
                  </a:solidFill>
                  <a:latin typeface="方正卡通简体" panose="03000509000000000000" pitchFamily="65" charset="-122"/>
                  <a:ea typeface="方正卡通简体" panose="03000509000000000000" pitchFamily="65" charset="-122"/>
                </a:endParaRPr>
              </a:p>
            </p:txBody>
          </p:sp>
          <p:sp>
            <p:nvSpPr>
              <p:cNvPr id="51" name="Oval 38"/>
              <p:cNvSpPr>
                <a:spLocks noChangeArrowheads="1"/>
              </p:cNvSpPr>
              <p:nvPr/>
            </p:nvSpPr>
            <p:spPr bwMode="auto">
              <a:xfrm>
                <a:off x="9220200" y="4930775"/>
                <a:ext cx="68263" cy="6826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chemeClr val="bg2">
                      <a:lumMod val="25000"/>
                    </a:schemeClr>
                  </a:solidFill>
                  <a:latin typeface="方正卡通简体" panose="03000509000000000000" pitchFamily="65" charset="-122"/>
                  <a:ea typeface="方正卡通简体" panose="03000509000000000000" pitchFamily="65" charset="-122"/>
                </a:endParaRPr>
              </a:p>
            </p:txBody>
          </p:sp>
        </p:grpSp>
      </p:grpSp>
      <p:grpSp>
        <p:nvGrpSpPr>
          <p:cNvPr id="4" name="组合 3"/>
          <p:cNvGrpSpPr/>
          <p:nvPr/>
        </p:nvGrpSpPr>
        <p:grpSpPr>
          <a:xfrm>
            <a:off x="4896485" y="2179955"/>
            <a:ext cx="975360" cy="674370"/>
            <a:chOff x="7510" y="3495"/>
            <a:chExt cx="1536" cy="1062"/>
          </a:xfrm>
        </p:grpSpPr>
        <p:sp>
          <p:nvSpPr>
            <p:cNvPr id="46" name="五边形 4"/>
            <p:cNvSpPr>
              <a:spLocks noChangeArrowheads="1"/>
            </p:cNvSpPr>
            <p:nvPr/>
          </p:nvSpPr>
          <p:spPr bwMode="auto">
            <a:xfrm flipH="1">
              <a:off x="7510" y="3495"/>
              <a:ext cx="1537" cy="1063"/>
            </a:xfrm>
            <a:prstGeom prst="homePlate">
              <a:avLst>
                <a:gd name="adj" fmla="val 50002"/>
              </a:avLst>
            </a:prstGeom>
            <a:solidFill>
              <a:srgbClr val="0E3A87">
                <a:alpha val="70000"/>
              </a:srgbClr>
            </a:solidFill>
            <a:ln>
              <a:noFill/>
            </a:ln>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solidFill>
                  <a:schemeClr val="bg2">
                    <a:lumMod val="25000"/>
                  </a:schemeClr>
                </a:solidFill>
                <a:latin typeface="方正卡通简体" panose="03000509000000000000" pitchFamily="65" charset="-122"/>
                <a:ea typeface="方正卡通简体" panose="03000509000000000000" pitchFamily="65" charset="-122"/>
              </a:endParaRPr>
            </a:p>
          </p:txBody>
        </p:sp>
        <p:grpSp>
          <p:nvGrpSpPr>
            <p:cNvPr id="52" name="Group 31"/>
            <p:cNvGrpSpPr/>
            <p:nvPr/>
          </p:nvGrpSpPr>
          <p:grpSpPr>
            <a:xfrm>
              <a:off x="8204" y="3669"/>
              <a:ext cx="527" cy="715"/>
              <a:chOff x="6943725" y="4087813"/>
              <a:chExt cx="371475" cy="506412"/>
            </a:xfrm>
            <a:solidFill>
              <a:srgbClr val="FCEFD7"/>
            </a:solidFill>
            <a:effectLst/>
          </p:grpSpPr>
          <p:sp>
            <p:nvSpPr>
              <p:cNvPr id="53" name="Freeform 32"/>
              <p:cNvSpPr>
                <a:spLocks noEditPoints="1"/>
              </p:cNvSpPr>
              <p:nvPr/>
            </p:nvSpPr>
            <p:spPr bwMode="auto">
              <a:xfrm>
                <a:off x="6943725" y="4087813"/>
                <a:ext cx="371475" cy="506412"/>
              </a:xfrm>
              <a:custGeom>
                <a:avLst/>
                <a:gdLst>
                  <a:gd name="T0" fmla="*/ 75 w 99"/>
                  <a:gd name="T1" fmla="*/ 0 h 135"/>
                  <a:gd name="T2" fmla="*/ 24 w 99"/>
                  <a:gd name="T3" fmla="*/ 0 h 135"/>
                  <a:gd name="T4" fmla="*/ 0 w 99"/>
                  <a:gd name="T5" fmla="*/ 23 h 135"/>
                  <a:gd name="T6" fmla="*/ 0 w 99"/>
                  <a:gd name="T7" fmla="*/ 111 h 135"/>
                  <a:gd name="T8" fmla="*/ 24 w 99"/>
                  <a:gd name="T9" fmla="*/ 135 h 135"/>
                  <a:gd name="T10" fmla="*/ 75 w 99"/>
                  <a:gd name="T11" fmla="*/ 135 h 135"/>
                  <a:gd name="T12" fmla="*/ 99 w 99"/>
                  <a:gd name="T13" fmla="*/ 111 h 135"/>
                  <a:gd name="T14" fmla="*/ 99 w 99"/>
                  <a:gd name="T15" fmla="*/ 23 h 135"/>
                  <a:gd name="T16" fmla="*/ 75 w 99"/>
                  <a:gd name="T17" fmla="*/ 0 h 135"/>
                  <a:gd name="T18" fmla="*/ 49 w 99"/>
                  <a:gd name="T19" fmla="*/ 126 h 135"/>
                  <a:gd name="T20" fmla="*/ 44 w 99"/>
                  <a:gd name="T21" fmla="*/ 121 h 135"/>
                  <a:gd name="T22" fmla="*/ 49 w 99"/>
                  <a:gd name="T23" fmla="*/ 115 h 135"/>
                  <a:gd name="T24" fmla="*/ 55 w 99"/>
                  <a:gd name="T25" fmla="*/ 121 h 135"/>
                  <a:gd name="T26" fmla="*/ 49 w 99"/>
                  <a:gd name="T27" fmla="*/ 126 h 135"/>
                  <a:gd name="T28" fmla="*/ 81 w 99"/>
                  <a:gd name="T29" fmla="*/ 108 h 135"/>
                  <a:gd name="T30" fmla="*/ 18 w 99"/>
                  <a:gd name="T31" fmla="*/ 108 h 135"/>
                  <a:gd name="T32" fmla="*/ 18 w 99"/>
                  <a:gd name="T33" fmla="*/ 18 h 135"/>
                  <a:gd name="T34" fmla="*/ 81 w 99"/>
                  <a:gd name="T35" fmla="*/ 18 h 135"/>
                  <a:gd name="T36" fmla="*/ 81 w 99"/>
                  <a:gd name="T37" fmla="*/ 10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9" h="135">
                    <a:moveTo>
                      <a:pt x="75" y="0"/>
                    </a:moveTo>
                    <a:cubicBezTo>
                      <a:pt x="24" y="0"/>
                      <a:pt x="24" y="0"/>
                      <a:pt x="24" y="0"/>
                    </a:cubicBezTo>
                    <a:cubicBezTo>
                      <a:pt x="11" y="0"/>
                      <a:pt x="0" y="10"/>
                      <a:pt x="0" y="23"/>
                    </a:cubicBezTo>
                    <a:cubicBezTo>
                      <a:pt x="0" y="111"/>
                      <a:pt x="0" y="111"/>
                      <a:pt x="0" y="111"/>
                    </a:cubicBezTo>
                    <a:cubicBezTo>
                      <a:pt x="0" y="124"/>
                      <a:pt x="11" y="135"/>
                      <a:pt x="24" y="135"/>
                    </a:cubicBezTo>
                    <a:cubicBezTo>
                      <a:pt x="75" y="135"/>
                      <a:pt x="75" y="135"/>
                      <a:pt x="75" y="135"/>
                    </a:cubicBezTo>
                    <a:cubicBezTo>
                      <a:pt x="88" y="135"/>
                      <a:pt x="99" y="124"/>
                      <a:pt x="99" y="111"/>
                    </a:cubicBezTo>
                    <a:cubicBezTo>
                      <a:pt x="99" y="23"/>
                      <a:pt x="99" y="23"/>
                      <a:pt x="99" y="23"/>
                    </a:cubicBezTo>
                    <a:cubicBezTo>
                      <a:pt x="99" y="10"/>
                      <a:pt x="88" y="0"/>
                      <a:pt x="75" y="0"/>
                    </a:cubicBezTo>
                    <a:close/>
                    <a:moveTo>
                      <a:pt x="49" y="126"/>
                    </a:moveTo>
                    <a:cubicBezTo>
                      <a:pt x="47" y="126"/>
                      <a:pt x="44" y="124"/>
                      <a:pt x="44" y="121"/>
                    </a:cubicBezTo>
                    <a:cubicBezTo>
                      <a:pt x="44" y="118"/>
                      <a:pt x="47" y="115"/>
                      <a:pt x="49" y="115"/>
                    </a:cubicBezTo>
                    <a:cubicBezTo>
                      <a:pt x="52" y="115"/>
                      <a:pt x="55" y="118"/>
                      <a:pt x="55" y="121"/>
                    </a:cubicBezTo>
                    <a:cubicBezTo>
                      <a:pt x="55" y="124"/>
                      <a:pt x="52" y="126"/>
                      <a:pt x="49" y="126"/>
                    </a:cubicBezTo>
                    <a:close/>
                    <a:moveTo>
                      <a:pt x="81" y="108"/>
                    </a:moveTo>
                    <a:cubicBezTo>
                      <a:pt x="18" y="108"/>
                      <a:pt x="18" y="108"/>
                      <a:pt x="18" y="108"/>
                    </a:cubicBezTo>
                    <a:cubicBezTo>
                      <a:pt x="18" y="18"/>
                      <a:pt x="18" y="18"/>
                      <a:pt x="18" y="18"/>
                    </a:cubicBezTo>
                    <a:cubicBezTo>
                      <a:pt x="81" y="18"/>
                      <a:pt x="81" y="18"/>
                      <a:pt x="81" y="18"/>
                    </a:cubicBezTo>
                    <a:lnTo>
                      <a:pt x="81" y="108"/>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chemeClr val="bg2">
                      <a:lumMod val="25000"/>
                    </a:schemeClr>
                  </a:solidFill>
                  <a:latin typeface="方正卡通简体" panose="03000509000000000000" pitchFamily="65" charset="-122"/>
                  <a:ea typeface="方正卡通简体" panose="03000509000000000000" pitchFamily="65" charset="-122"/>
                </a:endParaRPr>
              </a:p>
            </p:txBody>
          </p:sp>
          <p:sp>
            <p:nvSpPr>
              <p:cNvPr id="54" name="Freeform 33"/>
              <p:cNvSpPr>
                <a:spLocks noEditPoints="1"/>
              </p:cNvSpPr>
              <p:nvPr/>
            </p:nvSpPr>
            <p:spPr bwMode="auto">
              <a:xfrm>
                <a:off x="7097713" y="4200525"/>
                <a:ext cx="63500" cy="242887"/>
              </a:xfrm>
              <a:custGeom>
                <a:avLst/>
                <a:gdLst>
                  <a:gd name="T0" fmla="*/ 8 w 17"/>
                  <a:gd name="T1" fmla="*/ 65 h 65"/>
                  <a:gd name="T2" fmla="*/ 0 w 17"/>
                  <a:gd name="T3" fmla="*/ 56 h 65"/>
                  <a:gd name="T4" fmla="*/ 9 w 17"/>
                  <a:gd name="T5" fmla="*/ 48 h 65"/>
                  <a:gd name="T6" fmla="*/ 17 w 17"/>
                  <a:gd name="T7" fmla="*/ 56 h 65"/>
                  <a:gd name="T8" fmla="*/ 9 w 17"/>
                  <a:gd name="T9" fmla="*/ 65 h 65"/>
                  <a:gd name="T10" fmla="*/ 8 w 17"/>
                  <a:gd name="T11" fmla="*/ 65 h 65"/>
                  <a:gd name="T12" fmla="*/ 3 w 17"/>
                  <a:gd name="T13" fmla="*/ 43 h 65"/>
                  <a:gd name="T14" fmla="*/ 1 w 17"/>
                  <a:gd name="T15" fmla="*/ 0 h 65"/>
                  <a:gd name="T16" fmla="*/ 16 w 17"/>
                  <a:gd name="T17" fmla="*/ 0 h 65"/>
                  <a:gd name="T18" fmla="*/ 14 w 17"/>
                  <a:gd name="T19" fmla="*/ 43 h 65"/>
                  <a:gd name="T20" fmla="*/ 3 w 17"/>
                  <a:gd name="T21" fmla="*/ 4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 h="65">
                    <a:moveTo>
                      <a:pt x="8" y="65"/>
                    </a:moveTo>
                    <a:cubicBezTo>
                      <a:pt x="3" y="65"/>
                      <a:pt x="0" y="61"/>
                      <a:pt x="0" y="56"/>
                    </a:cubicBezTo>
                    <a:cubicBezTo>
                      <a:pt x="0" y="51"/>
                      <a:pt x="4" y="48"/>
                      <a:pt x="9" y="48"/>
                    </a:cubicBezTo>
                    <a:cubicBezTo>
                      <a:pt x="14" y="48"/>
                      <a:pt x="17" y="51"/>
                      <a:pt x="17" y="56"/>
                    </a:cubicBezTo>
                    <a:cubicBezTo>
                      <a:pt x="17" y="61"/>
                      <a:pt x="14" y="65"/>
                      <a:pt x="9" y="65"/>
                    </a:cubicBezTo>
                    <a:lnTo>
                      <a:pt x="8" y="65"/>
                    </a:lnTo>
                    <a:close/>
                    <a:moveTo>
                      <a:pt x="3" y="43"/>
                    </a:moveTo>
                    <a:cubicBezTo>
                      <a:pt x="1" y="0"/>
                      <a:pt x="1" y="0"/>
                      <a:pt x="1" y="0"/>
                    </a:cubicBezTo>
                    <a:cubicBezTo>
                      <a:pt x="16" y="0"/>
                      <a:pt x="16" y="0"/>
                      <a:pt x="16" y="0"/>
                    </a:cubicBezTo>
                    <a:cubicBezTo>
                      <a:pt x="14" y="43"/>
                      <a:pt x="14" y="43"/>
                      <a:pt x="14" y="43"/>
                    </a:cubicBezTo>
                    <a:lnTo>
                      <a:pt x="3" y="43"/>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chemeClr val="bg2">
                      <a:lumMod val="25000"/>
                    </a:schemeClr>
                  </a:solidFill>
                  <a:latin typeface="方正卡通简体" panose="03000509000000000000" pitchFamily="65" charset="-122"/>
                  <a:ea typeface="方正卡通简体" panose="03000509000000000000" pitchFamily="65" charset="-122"/>
                </a:endParaRPr>
              </a:p>
            </p:txBody>
          </p:sp>
        </p:grpSp>
      </p:grpSp>
      <p:sp>
        <p:nvSpPr>
          <p:cNvPr id="11" name="文本框 10"/>
          <p:cNvSpPr txBox="1"/>
          <p:nvPr/>
        </p:nvSpPr>
        <p:spPr>
          <a:xfrm>
            <a:off x="1054735" y="1981835"/>
            <a:ext cx="3589020" cy="1130300"/>
          </a:xfrm>
          <a:prstGeom prst="rect">
            <a:avLst/>
          </a:prstGeom>
          <a:noFill/>
        </p:spPr>
        <p:txBody>
          <a:bodyPr wrap="square" rtlCol="0">
            <a:spAutoFit/>
          </a:bodyPr>
          <a:lstStyle/>
          <a:p>
            <a:pPr algn="r">
              <a:lnSpc>
                <a:spcPct val="130000"/>
              </a:lnSpc>
            </a:pPr>
            <a:r>
              <a:rPr lang="zh-CN" sz="1600" b="1" dirty="0">
                <a:solidFill>
                  <a:schemeClr val="tx1">
                    <a:lumMod val="65000"/>
                    <a:lumOff val="35000"/>
                  </a:schemeClr>
                </a:solidFill>
                <a:latin typeface="微软雅黑" panose="020B0503020204020204" charset="-122"/>
                <a:ea typeface="微软雅黑" panose="020B0503020204020204" charset="-122"/>
                <a:sym typeface="+mn-ea"/>
              </a:rPr>
              <a:t>单击此处输入标题</a:t>
            </a:r>
          </a:p>
          <a:p>
            <a:pPr algn="r">
              <a:lnSpc>
                <a:spcPct val="130000"/>
              </a:lnSpc>
            </a:pPr>
            <a:r>
              <a:rPr sz="1200" dirty="0">
                <a:solidFill>
                  <a:schemeClr val="tx1">
                    <a:lumMod val="65000"/>
                    <a:lumOff val="35000"/>
                  </a:schemeClr>
                </a:solidFill>
                <a:latin typeface="微软雅黑" panose="020B0503020204020204" charset="-122"/>
                <a:ea typeface="微软雅黑" panose="020B0503020204020204" charset="-122"/>
                <a:sym typeface="+mn-ea"/>
              </a:rPr>
              <a:t>No matter how bad your heart has been broken, the world doesn’t stop for your grief. The sun comes right back up the next day.</a:t>
            </a:r>
            <a:endParaRPr lang="zh-CN" altLang="en-US" sz="1200" b="1">
              <a:latin typeface="微软雅黑" panose="020B0503020204020204" charset="-122"/>
              <a:ea typeface="微软雅黑" panose="020B0503020204020204" charset="-122"/>
            </a:endParaRPr>
          </a:p>
        </p:txBody>
      </p:sp>
      <p:sp>
        <p:nvSpPr>
          <p:cNvPr id="12" name="文本框 11"/>
          <p:cNvSpPr txBox="1"/>
          <p:nvPr/>
        </p:nvSpPr>
        <p:spPr>
          <a:xfrm>
            <a:off x="1053465" y="3807460"/>
            <a:ext cx="3603625" cy="1130300"/>
          </a:xfrm>
          <a:prstGeom prst="rect">
            <a:avLst/>
          </a:prstGeom>
          <a:noFill/>
        </p:spPr>
        <p:txBody>
          <a:bodyPr wrap="square" rtlCol="0">
            <a:spAutoFit/>
          </a:bodyPr>
          <a:lstStyle/>
          <a:p>
            <a:pPr algn="r" defTabSz="914400">
              <a:lnSpc>
                <a:spcPct val="130000"/>
              </a:lnSpc>
              <a:tabLst>
                <a:tab pos="3402330" algn="l"/>
              </a:tabLst>
            </a:pPr>
            <a:r>
              <a:rPr lang="zh-CN" sz="1600" b="1" dirty="0">
                <a:solidFill>
                  <a:schemeClr val="tx1">
                    <a:lumMod val="65000"/>
                    <a:lumOff val="35000"/>
                  </a:schemeClr>
                </a:solidFill>
                <a:latin typeface="微软雅黑" panose="020B0503020204020204" charset="-122"/>
                <a:ea typeface="微软雅黑" panose="020B0503020204020204" charset="-122"/>
                <a:sym typeface="+mn-ea"/>
              </a:rPr>
              <a:t>单击此处输入标题</a:t>
            </a:r>
          </a:p>
          <a:p>
            <a:pPr algn="r" defTabSz="914400">
              <a:lnSpc>
                <a:spcPct val="130000"/>
              </a:lnSpc>
              <a:tabLst>
                <a:tab pos="3402330" algn="l"/>
              </a:tabLst>
            </a:pPr>
            <a:r>
              <a:rPr sz="1200" dirty="0">
                <a:solidFill>
                  <a:schemeClr val="tx1">
                    <a:lumMod val="65000"/>
                    <a:lumOff val="35000"/>
                  </a:schemeClr>
                </a:solidFill>
                <a:latin typeface="微软雅黑" panose="020B0503020204020204" charset="-122"/>
                <a:ea typeface="微软雅黑" panose="020B0503020204020204" charset="-122"/>
                <a:sym typeface="+mn-ea"/>
              </a:rPr>
              <a:t>No matter how bad your heart has been broken, the world doesn’t stop for your grief. The sun comes right back up the next day.</a:t>
            </a:r>
            <a:endParaRPr lang="zh-CN" altLang="en-US" sz="1200" b="1">
              <a:latin typeface="微软雅黑" panose="020B0503020204020204" charset="-122"/>
              <a:ea typeface="微软雅黑" panose="020B0503020204020204" charset="-122"/>
            </a:endParaRPr>
          </a:p>
        </p:txBody>
      </p:sp>
      <p:sp>
        <p:nvSpPr>
          <p:cNvPr id="13" name="文本框 12"/>
          <p:cNvSpPr txBox="1"/>
          <p:nvPr/>
        </p:nvSpPr>
        <p:spPr>
          <a:xfrm>
            <a:off x="7548880" y="1981835"/>
            <a:ext cx="3594735" cy="1130300"/>
          </a:xfrm>
          <a:prstGeom prst="rect">
            <a:avLst/>
          </a:prstGeom>
          <a:noFill/>
        </p:spPr>
        <p:txBody>
          <a:bodyPr wrap="square" rtlCol="0">
            <a:spAutoFit/>
          </a:bodyPr>
          <a:lstStyle/>
          <a:p>
            <a:pPr algn="l">
              <a:lnSpc>
                <a:spcPct val="130000"/>
              </a:lnSpc>
            </a:pPr>
            <a:r>
              <a:rPr lang="zh-CN" sz="1600" b="1" dirty="0">
                <a:solidFill>
                  <a:schemeClr val="tx1">
                    <a:lumMod val="65000"/>
                    <a:lumOff val="35000"/>
                  </a:schemeClr>
                </a:solidFill>
                <a:latin typeface="微软雅黑" panose="020B0503020204020204" charset="-122"/>
                <a:ea typeface="微软雅黑" panose="020B0503020204020204" charset="-122"/>
                <a:sym typeface="+mn-ea"/>
              </a:rPr>
              <a:t>单击此处输入标题</a:t>
            </a:r>
          </a:p>
          <a:p>
            <a:pPr algn="l">
              <a:lnSpc>
                <a:spcPct val="130000"/>
              </a:lnSpc>
            </a:pPr>
            <a:r>
              <a:rPr sz="1200" dirty="0">
                <a:solidFill>
                  <a:schemeClr val="tx1">
                    <a:lumMod val="65000"/>
                    <a:lumOff val="35000"/>
                  </a:schemeClr>
                </a:solidFill>
                <a:latin typeface="微软雅黑" panose="020B0503020204020204" charset="-122"/>
                <a:ea typeface="微软雅黑" panose="020B0503020204020204" charset="-122"/>
                <a:sym typeface="+mn-ea"/>
              </a:rPr>
              <a:t>No matter how bad your heart has been broken, the world doesn’t stop for your grief. The sun comes right back up the next day.</a:t>
            </a:r>
            <a:endParaRPr lang="zh-CN" altLang="en-US" sz="1200" b="1">
              <a:latin typeface="微软雅黑" panose="020B0503020204020204" charset="-122"/>
              <a:ea typeface="微软雅黑" panose="020B0503020204020204" charset="-122"/>
            </a:endParaRPr>
          </a:p>
        </p:txBody>
      </p:sp>
      <p:sp>
        <p:nvSpPr>
          <p:cNvPr id="14" name="文本框 13"/>
          <p:cNvSpPr txBox="1"/>
          <p:nvPr/>
        </p:nvSpPr>
        <p:spPr>
          <a:xfrm>
            <a:off x="7548880" y="3807460"/>
            <a:ext cx="3594735" cy="1130300"/>
          </a:xfrm>
          <a:prstGeom prst="rect">
            <a:avLst/>
          </a:prstGeom>
          <a:noFill/>
        </p:spPr>
        <p:txBody>
          <a:bodyPr wrap="square" rtlCol="0">
            <a:spAutoFit/>
          </a:bodyPr>
          <a:lstStyle/>
          <a:p>
            <a:pPr algn="l">
              <a:lnSpc>
                <a:spcPct val="130000"/>
              </a:lnSpc>
            </a:pPr>
            <a:r>
              <a:rPr lang="zh-CN" sz="1600" b="1" dirty="0">
                <a:solidFill>
                  <a:schemeClr val="tx1">
                    <a:lumMod val="65000"/>
                    <a:lumOff val="35000"/>
                  </a:schemeClr>
                </a:solidFill>
                <a:latin typeface="微软雅黑" panose="020B0503020204020204" charset="-122"/>
                <a:ea typeface="微软雅黑" panose="020B0503020204020204" charset="-122"/>
                <a:sym typeface="+mn-ea"/>
              </a:rPr>
              <a:t>单击此处输入标题</a:t>
            </a:r>
          </a:p>
          <a:p>
            <a:pPr algn="l">
              <a:lnSpc>
                <a:spcPct val="130000"/>
              </a:lnSpc>
            </a:pPr>
            <a:r>
              <a:rPr sz="1200" dirty="0">
                <a:solidFill>
                  <a:schemeClr val="tx1">
                    <a:lumMod val="65000"/>
                    <a:lumOff val="35000"/>
                  </a:schemeClr>
                </a:solidFill>
                <a:latin typeface="微软雅黑" panose="020B0503020204020204" charset="-122"/>
                <a:ea typeface="微软雅黑" panose="020B0503020204020204" charset="-122"/>
                <a:sym typeface="+mn-ea"/>
              </a:rPr>
              <a:t>No matter how bad your heart has been broken, the world doesn’t stop for your grief. The sun comes right back up the next day.</a:t>
            </a:r>
            <a:endParaRPr lang="zh-CN" altLang="en-US" sz="1200" b="1">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Click="0" advTm="1000">
        <p15:prstTrans prst="pageCurlDouble"/>
      </p:transition>
    </mc:Choice>
    <mc:Fallback>
      <p:transition spd="slow" advClick="0"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wipe(left)">
                                      <p:cBhvr>
                                        <p:cTn id="13" dur="500"/>
                                        <p:tgtEl>
                                          <p:spTgt spid="3"/>
                                        </p:tgtEl>
                                      </p:cBhvr>
                                    </p:animEffect>
                                  </p:childTnLst>
                                </p:cTn>
                              </p:par>
                            </p:childTnLst>
                          </p:cTn>
                        </p:par>
                        <p:par>
                          <p:cTn id="14" fill="hold">
                            <p:stCondLst>
                              <p:cond delay="1000"/>
                            </p:stCondLst>
                            <p:childTnLst>
                              <p:par>
                                <p:cTn id="15" presetID="31" presetClass="entr" presetSubtype="0" fill="hold" nodeType="after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p:cTn id="17" dur="1000" fill="hold"/>
                                        <p:tgtEl>
                                          <p:spTgt spid="4"/>
                                        </p:tgtEl>
                                        <p:attrNameLst>
                                          <p:attrName>ppt_w</p:attrName>
                                        </p:attrNameLst>
                                      </p:cBhvr>
                                      <p:tavLst>
                                        <p:tav tm="0">
                                          <p:val>
                                            <p:fltVal val="0"/>
                                          </p:val>
                                        </p:tav>
                                        <p:tav tm="100000">
                                          <p:val>
                                            <p:strVal val="#ppt_w"/>
                                          </p:val>
                                        </p:tav>
                                      </p:tavLst>
                                    </p:anim>
                                    <p:anim calcmode="lin" valueType="num">
                                      <p:cBhvr>
                                        <p:cTn id="18" dur="1000" fill="hold"/>
                                        <p:tgtEl>
                                          <p:spTgt spid="4"/>
                                        </p:tgtEl>
                                        <p:attrNameLst>
                                          <p:attrName>ppt_h</p:attrName>
                                        </p:attrNameLst>
                                      </p:cBhvr>
                                      <p:tavLst>
                                        <p:tav tm="0">
                                          <p:val>
                                            <p:fltVal val="0"/>
                                          </p:val>
                                        </p:tav>
                                        <p:tav tm="100000">
                                          <p:val>
                                            <p:strVal val="#ppt_h"/>
                                          </p:val>
                                        </p:tav>
                                      </p:tavLst>
                                    </p:anim>
                                    <p:anim calcmode="lin" valueType="num">
                                      <p:cBhvr>
                                        <p:cTn id="19" dur="1000" fill="hold"/>
                                        <p:tgtEl>
                                          <p:spTgt spid="4"/>
                                        </p:tgtEl>
                                        <p:attrNameLst>
                                          <p:attrName>style.rotation</p:attrName>
                                        </p:attrNameLst>
                                      </p:cBhvr>
                                      <p:tavLst>
                                        <p:tav tm="0">
                                          <p:val>
                                            <p:fltVal val="90"/>
                                          </p:val>
                                        </p:tav>
                                        <p:tav tm="100000">
                                          <p:val>
                                            <p:fltVal val="0"/>
                                          </p:val>
                                        </p:tav>
                                      </p:tavLst>
                                    </p:anim>
                                    <p:animEffect transition="in" filter="fade">
                                      <p:cBhvr>
                                        <p:cTn id="20" dur="1000"/>
                                        <p:tgtEl>
                                          <p:spTgt spid="4"/>
                                        </p:tgtEl>
                                      </p:cBhvr>
                                    </p:animEffect>
                                  </p:childTnLst>
                                </p:cTn>
                              </p:par>
                              <p:par>
                                <p:cTn id="21" presetID="34"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anim from="(-#ppt_w/2)" to="(#ppt_x)" calcmode="lin" valueType="num">
                                      <p:cBhvr>
                                        <p:cTn id="23" dur="600" fill="hold">
                                          <p:stCondLst>
                                            <p:cond delay="0"/>
                                          </p:stCondLst>
                                        </p:cTn>
                                        <p:tgtEl>
                                          <p:spTgt spid="11"/>
                                        </p:tgtEl>
                                        <p:attrNameLst>
                                          <p:attrName>ppt_x</p:attrName>
                                        </p:attrNameLst>
                                      </p:cBhvr>
                                    </p:anim>
                                    <p:anim from="0" to="-1.0" calcmode="lin" valueType="num">
                                      <p:cBhvr>
                                        <p:cTn id="24" dur="200" decel="50000" autoRev="1" fill="hold">
                                          <p:stCondLst>
                                            <p:cond delay="600"/>
                                          </p:stCondLst>
                                        </p:cTn>
                                        <p:tgtEl>
                                          <p:spTgt spid="11"/>
                                        </p:tgtEl>
                                        <p:attrNameLst>
                                          <p:attrName>xshear</p:attrName>
                                        </p:attrNameLst>
                                      </p:cBhvr>
                                    </p:anim>
                                    <p:animScale>
                                      <p:cBhvr>
                                        <p:cTn id="25" dur="200" decel="100000" autoRev="1" fill="hold">
                                          <p:stCondLst>
                                            <p:cond delay="600"/>
                                          </p:stCondLst>
                                        </p:cTn>
                                        <p:tgtEl>
                                          <p:spTgt spid="11"/>
                                        </p:tgtEl>
                                      </p:cBhvr>
                                      <p:from x="100000" y="100000"/>
                                      <p:to x="80000" y="100000"/>
                                    </p:animScale>
                                    <p:anim by="(#ppt_h/3+#ppt_w*0.1)" calcmode="lin" valueType="num">
                                      <p:cBhvr additive="sum">
                                        <p:cTn id="26" dur="200" decel="100000" autoRev="1" fill="hold">
                                          <p:stCondLst>
                                            <p:cond delay="600"/>
                                          </p:stCondLst>
                                        </p:cTn>
                                        <p:tgtEl>
                                          <p:spTgt spid="11"/>
                                        </p:tgtEl>
                                        <p:attrNameLst>
                                          <p:attrName>ppt_x</p:attrName>
                                        </p:attrNameLst>
                                      </p:cBhvr>
                                    </p:anim>
                                  </p:childTnLst>
                                </p:cTn>
                              </p:par>
                            </p:childTnLst>
                          </p:cTn>
                        </p:par>
                        <p:par>
                          <p:cTn id="27" fill="hold">
                            <p:stCondLst>
                              <p:cond delay="2000"/>
                            </p:stCondLst>
                            <p:childTnLst>
                              <p:par>
                                <p:cTn id="28" presetID="31" presetClass="entr" presetSubtype="0" fill="hold" nodeType="afterEffect">
                                  <p:stCondLst>
                                    <p:cond delay="0"/>
                                  </p:stCondLst>
                                  <p:childTnLst>
                                    <p:set>
                                      <p:cBhvr>
                                        <p:cTn id="29" dur="1" fill="hold">
                                          <p:stCondLst>
                                            <p:cond delay="0"/>
                                          </p:stCondLst>
                                        </p:cTn>
                                        <p:tgtEl>
                                          <p:spTgt spid="2"/>
                                        </p:tgtEl>
                                        <p:attrNameLst>
                                          <p:attrName>style.visibility</p:attrName>
                                        </p:attrNameLst>
                                      </p:cBhvr>
                                      <p:to>
                                        <p:strVal val="visible"/>
                                      </p:to>
                                    </p:set>
                                    <p:anim calcmode="lin" valueType="num">
                                      <p:cBhvr>
                                        <p:cTn id="30" dur="1000" fill="hold"/>
                                        <p:tgtEl>
                                          <p:spTgt spid="2"/>
                                        </p:tgtEl>
                                        <p:attrNameLst>
                                          <p:attrName>ppt_w</p:attrName>
                                        </p:attrNameLst>
                                      </p:cBhvr>
                                      <p:tavLst>
                                        <p:tav tm="0">
                                          <p:val>
                                            <p:fltVal val="0"/>
                                          </p:val>
                                        </p:tav>
                                        <p:tav tm="100000">
                                          <p:val>
                                            <p:strVal val="#ppt_w"/>
                                          </p:val>
                                        </p:tav>
                                      </p:tavLst>
                                    </p:anim>
                                    <p:anim calcmode="lin" valueType="num">
                                      <p:cBhvr>
                                        <p:cTn id="31" dur="1000" fill="hold"/>
                                        <p:tgtEl>
                                          <p:spTgt spid="2"/>
                                        </p:tgtEl>
                                        <p:attrNameLst>
                                          <p:attrName>ppt_h</p:attrName>
                                        </p:attrNameLst>
                                      </p:cBhvr>
                                      <p:tavLst>
                                        <p:tav tm="0">
                                          <p:val>
                                            <p:fltVal val="0"/>
                                          </p:val>
                                        </p:tav>
                                        <p:tav tm="100000">
                                          <p:val>
                                            <p:strVal val="#ppt_h"/>
                                          </p:val>
                                        </p:tav>
                                      </p:tavLst>
                                    </p:anim>
                                    <p:anim calcmode="lin" valueType="num">
                                      <p:cBhvr>
                                        <p:cTn id="32" dur="1000" fill="hold"/>
                                        <p:tgtEl>
                                          <p:spTgt spid="2"/>
                                        </p:tgtEl>
                                        <p:attrNameLst>
                                          <p:attrName>style.rotation</p:attrName>
                                        </p:attrNameLst>
                                      </p:cBhvr>
                                      <p:tavLst>
                                        <p:tav tm="0">
                                          <p:val>
                                            <p:fltVal val="90"/>
                                          </p:val>
                                        </p:tav>
                                        <p:tav tm="100000">
                                          <p:val>
                                            <p:fltVal val="0"/>
                                          </p:val>
                                        </p:tav>
                                      </p:tavLst>
                                    </p:anim>
                                    <p:animEffect transition="in" filter="fade">
                                      <p:cBhvr>
                                        <p:cTn id="33" dur="1000"/>
                                        <p:tgtEl>
                                          <p:spTgt spid="2"/>
                                        </p:tgtEl>
                                      </p:cBhvr>
                                    </p:animEffect>
                                  </p:childTnLst>
                                </p:cTn>
                              </p:par>
                              <p:par>
                                <p:cTn id="34" presetID="34" presetClass="entr" presetSubtype="0" fill="hold" grpId="0" nodeType="withEffect">
                                  <p:stCondLst>
                                    <p:cond delay="0"/>
                                  </p:stCondLst>
                                  <p:childTnLst>
                                    <p:set>
                                      <p:cBhvr>
                                        <p:cTn id="35" dur="1" fill="hold">
                                          <p:stCondLst>
                                            <p:cond delay="0"/>
                                          </p:stCondLst>
                                        </p:cTn>
                                        <p:tgtEl>
                                          <p:spTgt spid="13"/>
                                        </p:tgtEl>
                                        <p:attrNameLst>
                                          <p:attrName>style.visibility</p:attrName>
                                        </p:attrNameLst>
                                      </p:cBhvr>
                                      <p:to>
                                        <p:strVal val="visible"/>
                                      </p:to>
                                    </p:set>
                                    <p:anim from="(-#ppt_w/2)" to="(#ppt_x)" calcmode="lin" valueType="num">
                                      <p:cBhvr>
                                        <p:cTn id="36" dur="600" fill="hold">
                                          <p:stCondLst>
                                            <p:cond delay="0"/>
                                          </p:stCondLst>
                                        </p:cTn>
                                        <p:tgtEl>
                                          <p:spTgt spid="13"/>
                                        </p:tgtEl>
                                        <p:attrNameLst>
                                          <p:attrName>ppt_x</p:attrName>
                                        </p:attrNameLst>
                                      </p:cBhvr>
                                    </p:anim>
                                    <p:anim from="0" to="-1.0" calcmode="lin" valueType="num">
                                      <p:cBhvr>
                                        <p:cTn id="37" dur="200" decel="50000" autoRev="1" fill="hold">
                                          <p:stCondLst>
                                            <p:cond delay="600"/>
                                          </p:stCondLst>
                                        </p:cTn>
                                        <p:tgtEl>
                                          <p:spTgt spid="13"/>
                                        </p:tgtEl>
                                        <p:attrNameLst>
                                          <p:attrName>xshear</p:attrName>
                                        </p:attrNameLst>
                                      </p:cBhvr>
                                    </p:anim>
                                    <p:animScale>
                                      <p:cBhvr>
                                        <p:cTn id="38" dur="200" decel="100000" autoRev="1" fill="hold">
                                          <p:stCondLst>
                                            <p:cond delay="600"/>
                                          </p:stCondLst>
                                        </p:cTn>
                                        <p:tgtEl>
                                          <p:spTgt spid="13"/>
                                        </p:tgtEl>
                                      </p:cBhvr>
                                      <p:from x="100000" y="100000"/>
                                      <p:to x="80000" y="100000"/>
                                    </p:animScale>
                                    <p:anim by="(#ppt_h/3+#ppt_w*0.1)" calcmode="lin" valueType="num">
                                      <p:cBhvr additive="sum">
                                        <p:cTn id="39" dur="200" decel="100000" autoRev="1" fill="hold">
                                          <p:stCondLst>
                                            <p:cond delay="600"/>
                                          </p:stCondLst>
                                        </p:cTn>
                                        <p:tgtEl>
                                          <p:spTgt spid="13"/>
                                        </p:tgtEl>
                                        <p:attrNameLst>
                                          <p:attrName>ppt_x</p:attrName>
                                        </p:attrNameLst>
                                      </p:cBhvr>
                                    </p:anim>
                                  </p:childTnLst>
                                </p:cTn>
                              </p:par>
                            </p:childTnLst>
                          </p:cTn>
                        </p:par>
                        <p:par>
                          <p:cTn id="40" fill="hold">
                            <p:stCondLst>
                              <p:cond delay="3000"/>
                            </p:stCondLst>
                            <p:childTnLst>
                              <p:par>
                                <p:cTn id="41" presetID="31" presetClass="entr" presetSubtype="0" fill="hold" nodeType="afterEffect">
                                  <p:stCondLst>
                                    <p:cond delay="0"/>
                                  </p:stCondLst>
                                  <p:childTnLst>
                                    <p:set>
                                      <p:cBhvr>
                                        <p:cTn id="42" dur="1" fill="hold">
                                          <p:stCondLst>
                                            <p:cond delay="0"/>
                                          </p:stCondLst>
                                        </p:cTn>
                                        <p:tgtEl>
                                          <p:spTgt spid="6"/>
                                        </p:tgtEl>
                                        <p:attrNameLst>
                                          <p:attrName>style.visibility</p:attrName>
                                        </p:attrNameLst>
                                      </p:cBhvr>
                                      <p:to>
                                        <p:strVal val="visible"/>
                                      </p:to>
                                    </p:set>
                                    <p:anim calcmode="lin" valueType="num">
                                      <p:cBhvr>
                                        <p:cTn id="43" dur="1000" fill="hold"/>
                                        <p:tgtEl>
                                          <p:spTgt spid="6"/>
                                        </p:tgtEl>
                                        <p:attrNameLst>
                                          <p:attrName>ppt_w</p:attrName>
                                        </p:attrNameLst>
                                      </p:cBhvr>
                                      <p:tavLst>
                                        <p:tav tm="0">
                                          <p:val>
                                            <p:fltVal val="0"/>
                                          </p:val>
                                        </p:tav>
                                        <p:tav tm="100000">
                                          <p:val>
                                            <p:strVal val="#ppt_w"/>
                                          </p:val>
                                        </p:tav>
                                      </p:tavLst>
                                    </p:anim>
                                    <p:anim calcmode="lin" valueType="num">
                                      <p:cBhvr>
                                        <p:cTn id="44" dur="1000" fill="hold"/>
                                        <p:tgtEl>
                                          <p:spTgt spid="6"/>
                                        </p:tgtEl>
                                        <p:attrNameLst>
                                          <p:attrName>ppt_h</p:attrName>
                                        </p:attrNameLst>
                                      </p:cBhvr>
                                      <p:tavLst>
                                        <p:tav tm="0">
                                          <p:val>
                                            <p:fltVal val="0"/>
                                          </p:val>
                                        </p:tav>
                                        <p:tav tm="100000">
                                          <p:val>
                                            <p:strVal val="#ppt_h"/>
                                          </p:val>
                                        </p:tav>
                                      </p:tavLst>
                                    </p:anim>
                                    <p:anim calcmode="lin" valueType="num">
                                      <p:cBhvr>
                                        <p:cTn id="45" dur="1000" fill="hold"/>
                                        <p:tgtEl>
                                          <p:spTgt spid="6"/>
                                        </p:tgtEl>
                                        <p:attrNameLst>
                                          <p:attrName>style.rotation</p:attrName>
                                        </p:attrNameLst>
                                      </p:cBhvr>
                                      <p:tavLst>
                                        <p:tav tm="0">
                                          <p:val>
                                            <p:fltVal val="90"/>
                                          </p:val>
                                        </p:tav>
                                        <p:tav tm="100000">
                                          <p:val>
                                            <p:fltVal val="0"/>
                                          </p:val>
                                        </p:tav>
                                      </p:tavLst>
                                    </p:anim>
                                    <p:animEffect transition="in" filter="fade">
                                      <p:cBhvr>
                                        <p:cTn id="46" dur="1000"/>
                                        <p:tgtEl>
                                          <p:spTgt spid="6"/>
                                        </p:tgtEl>
                                      </p:cBhvr>
                                    </p:animEffect>
                                  </p:childTnLst>
                                </p:cTn>
                              </p:par>
                              <p:par>
                                <p:cTn id="47" presetID="34" presetClass="entr" presetSubtype="0" fill="hold" grpId="0" nodeType="withEffect">
                                  <p:stCondLst>
                                    <p:cond delay="0"/>
                                  </p:stCondLst>
                                  <p:childTnLst>
                                    <p:set>
                                      <p:cBhvr>
                                        <p:cTn id="48" dur="1" fill="hold">
                                          <p:stCondLst>
                                            <p:cond delay="0"/>
                                          </p:stCondLst>
                                        </p:cTn>
                                        <p:tgtEl>
                                          <p:spTgt spid="12"/>
                                        </p:tgtEl>
                                        <p:attrNameLst>
                                          <p:attrName>style.visibility</p:attrName>
                                        </p:attrNameLst>
                                      </p:cBhvr>
                                      <p:to>
                                        <p:strVal val="visible"/>
                                      </p:to>
                                    </p:set>
                                    <p:anim from="(-#ppt_w/2)" to="(#ppt_x)" calcmode="lin" valueType="num">
                                      <p:cBhvr>
                                        <p:cTn id="49" dur="600" fill="hold">
                                          <p:stCondLst>
                                            <p:cond delay="0"/>
                                          </p:stCondLst>
                                        </p:cTn>
                                        <p:tgtEl>
                                          <p:spTgt spid="12"/>
                                        </p:tgtEl>
                                        <p:attrNameLst>
                                          <p:attrName>ppt_x</p:attrName>
                                        </p:attrNameLst>
                                      </p:cBhvr>
                                    </p:anim>
                                    <p:anim from="0" to="-1.0" calcmode="lin" valueType="num">
                                      <p:cBhvr>
                                        <p:cTn id="50" dur="200" decel="50000" autoRev="1" fill="hold">
                                          <p:stCondLst>
                                            <p:cond delay="600"/>
                                          </p:stCondLst>
                                        </p:cTn>
                                        <p:tgtEl>
                                          <p:spTgt spid="12"/>
                                        </p:tgtEl>
                                        <p:attrNameLst>
                                          <p:attrName>xshear</p:attrName>
                                        </p:attrNameLst>
                                      </p:cBhvr>
                                    </p:anim>
                                    <p:animScale>
                                      <p:cBhvr>
                                        <p:cTn id="51" dur="200" decel="100000" autoRev="1" fill="hold">
                                          <p:stCondLst>
                                            <p:cond delay="600"/>
                                          </p:stCondLst>
                                        </p:cTn>
                                        <p:tgtEl>
                                          <p:spTgt spid="12"/>
                                        </p:tgtEl>
                                      </p:cBhvr>
                                      <p:from x="100000" y="100000"/>
                                      <p:to x="80000" y="100000"/>
                                    </p:animScale>
                                    <p:anim by="(#ppt_h/3+#ppt_w*0.1)" calcmode="lin" valueType="num">
                                      <p:cBhvr additive="sum">
                                        <p:cTn id="52" dur="200" decel="100000" autoRev="1" fill="hold">
                                          <p:stCondLst>
                                            <p:cond delay="600"/>
                                          </p:stCondLst>
                                        </p:cTn>
                                        <p:tgtEl>
                                          <p:spTgt spid="12"/>
                                        </p:tgtEl>
                                        <p:attrNameLst>
                                          <p:attrName>ppt_x</p:attrName>
                                        </p:attrNameLst>
                                      </p:cBhvr>
                                    </p:anim>
                                  </p:childTnLst>
                                </p:cTn>
                              </p:par>
                            </p:childTnLst>
                          </p:cTn>
                        </p:par>
                        <p:par>
                          <p:cTn id="53" fill="hold">
                            <p:stCondLst>
                              <p:cond delay="4000"/>
                            </p:stCondLst>
                            <p:childTnLst>
                              <p:par>
                                <p:cTn id="54" presetID="31" presetClass="entr" presetSubtype="0" fill="hold" nodeType="afterEffect">
                                  <p:stCondLst>
                                    <p:cond delay="0"/>
                                  </p:stCondLst>
                                  <p:childTnLst>
                                    <p:set>
                                      <p:cBhvr>
                                        <p:cTn id="55" dur="1" fill="hold">
                                          <p:stCondLst>
                                            <p:cond delay="0"/>
                                          </p:stCondLst>
                                        </p:cTn>
                                        <p:tgtEl>
                                          <p:spTgt spid="10"/>
                                        </p:tgtEl>
                                        <p:attrNameLst>
                                          <p:attrName>style.visibility</p:attrName>
                                        </p:attrNameLst>
                                      </p:cBhvr>
                                      <p:to>
                                        <p:strVal val="visible"/>
                                      </p:to>
                                    </p:set>
                                    <p:anim calcmode="lin" valueType="num">
                                      <p:cBhvr>
                                        <p:cTn id="56" dur="1000" fill="hold"/>
                                        <p:tgtEl>
                                          <p:spTgt spid="10"/>
                                        </p:tgtEl>
                                        <p:attrNameLst>
                                          <p:attrName>ppt_w</p:attrName>
                                        </p:attrNameLst>
                                      </p:cBhvr>
                                      <p:tavLst>
                                        <p:tav tm="0">
                                          <p:val>
                                            <p:fltVal val="0"/>
                                          </p:val>
                                        </p:tav>
                                        <p:tav tm="100000">
                                          <p:val>
                                            <p:strVal val="#ppt_w"/>
                                          </p:val>
                                        </p:tav>
                                      </p:tavLst>
                                    </p:anim>
                                    <p:anim calcmode="lin" valueType="num">
                                      <p:cBhvr>
                                        <p:cTn id="57" dur="1000" fill="hold"/>
                                        <p:tgtEl>
                                          <p:spTgt spid="10"/>
                                        </p:tgtEl>
                                        <p:attrNameLst>
                                          <p:attrName>ppt_h</p:attrName>
                                        </p:attrNameLst>
                                      </p:cBhvr>
                                      <p:tavLst>
                                        <p:tav tm="0">
                                          <p:val>
                                            <p:fltVal val="0"/>
                                          </p:val>
                                        </p:tav>
                                        <p:tav tm="100000">
                                          <p:val>
                                            <p:strVal val="#ppt_h"/>
                                          </p:val>
                                        </p:tav>
                                      </p:tavLst>
                                    </p:anim>
                                    <p:anim calcmode="lin" valueType="num">
                                      <p:cBhvr>
                                        <p:cTn id="58" dur="1000" fill="hold"/>
                                        <p:tgtEl>
                                          <p:spTgt spid="10"/>
                                        </p:tgtEl>
                                        <p:attrNameLst>
                                          <p:attrName>style.rotation</p:attrName>
                                        </p:attrNameLst>
                                      </p:cBhvr>
                                      <p:tavLst>
                                        <p:tav tm="0">
                                          <p:val>
                                            <p:fltVal val="90"/>
                                          </p:val>
                                        </p:tav>
                                        <p:tav tm="100000">
                                          <p:val>
                                            <p:fltVal val="0"/>
                                          </p:val>
                                        </p:tav>
                                      </p:tavLst>
                                    </p:anim>
                                    <p:animEffect transition="in" filter="fade">
                                      <p:cBhvr>
                                        <p:cTn id="59" dur="1000"/>
                                        <p:tgtEl>
                                          <p:spTgt spid="10"/>
                                        </p:tgtEl>
                                      </p:cBhvr>
                                    </p:animEffect>
                                  </p:childTnLst>
                                </p:cTn>
                              </p:par>
                              <p:par>
                                <p:cTn id="60" presetID="34" presetClass="entr" presetSubtype="0" fill="hold" grpId="0" nodeType="withEffect">
                                  <p:stCondLst>
                                    <p:cond delay="0"/>
                                  </p:stCondLst>
                                  <p:childTnLst>
                                    <p:set>
                                      <p:cBhvr>
                                        <p:cTn id="61" dur="1" fill="hold">
                                          <p:stCondLst>
                                            <p:cond delay="0"/>
                                          </p:stCondLst>
                                        </p:cTn>
                                        <p:tgtEl>
                                          <p:spTgt spid="14"/>
                                        </p:tgtEl>
                                        <p:attrNameLst>
                                          <p:attrName>style.visibility</p:attrName>
                                        </p:attrNameLst>
                                      </p:cBhvr>
                                      <p:to>
                                        <p:strVal val="visible"/>
                                      </p:to>
                                    </p:set>
                                    <p:anim from="(-#ppt_w/2)" to="(#ppt_x)" calcmode="lin" valueType="num">
                                      <p:cBhvr>
                                        <p:cTn id="62" dur="600" fill="hold">
                                          <p:stCondLst>
                                            <p:cond delay="0"/>
                                          </p:stCondLst>
                                        </p:cTn>
                                        <p:tgtEl>
                                          <p:spTgt spid="14"/>
                                        </p:tgtEl>
                                        <p:attrNameLst>
                                          <p:attrName>ppt_x</p:attrName>
                                        </p:attrNameLst>
                                      </p:cBhvr>
                                    </p:anim>
                                    <p:anim from="0" to="-1.0" calcmode="lin" valueType="num">
                                      <p:cBhvr>
                                        <p:cTn id="63" dur="200" decel="50000" autoRev="1" fill="hold">
                                          <p:stCondLst>
                                            <p:cond delay="600"/>
                                          </p:stCondLst>
                                        </p:cTn>
                                        <p:tgtEl>
                                          <p:spTgt spid="14"/>
                                        </p:tgtEl>
                                        <p:attrNameLst>
                                          <p:attrName>xshear</p:attrName>
                                        </p:attrNameLst>
                                      </p:cBhvr>
                                    </p:anim>
                                    <p:animScale>
                                      <p:cBhvr>
                                        <p:cTn id="64" dur="200" decel="100000" autoRev="1" fill="hold">
                                          <p:stCondLst>
                                            <p:cond delay="600"/>
                                          </p:stCondLst>
                                        </p:cTn>
                                        <p:tgtEl>
                                          <p:spTgt spid="14"/>
                                        </p:tgtEl>
                                      </p:cBhvr>
                                      <p:from x="100000" y="100000"/>
                                      <p:to x="80000" y="100000"/>
                                    </p:animScale>
                                    <p:anim by="(#ppt_h/3+#ppt_w*0.1)" calcmode="lin" valueType="num">
                                      <p:cBhvr additive="sum">
                                        <p:cTn id="65" dur="200" decel="100000" autoRev="1" fill="hold">
                                          <p:stCondLst>
                                            <p:cond delay="600"/>
                                          </p:stCondLst>
                                        </p:cTn>
                                        <p:tgtEl>
                                          <p:spTgt spid="14"/>
                                        </p:tgtEl>
                                        <p:attrNameLst>
                                          <p:attrName>ppt_x</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bldLvl="0" animBg="1"/>
      <p:bldP spid="11" grpId="0"/>
      <p:bldP spid="12" grpId="0"/>
      <p:bldP spid="13" grpId="0"/>
      <p:bldP spid="14"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pic>
        <p:nvPicPr>
          <p:cNvPr id="7" name="图片 6" descr="蓝气球"/>
          <p:cNvPicPr>
            <a:picLocks noChangeAspect="1"/>
          </p:cNvPicPr>
          <p:nvPr/>
        </p:nvPicPr>
        <p:blipFill>
          <a:blip r:embed="rId4"/>
          <a:stretch>
            <a:fillRect/>
          </a:stretch>
        </p:blipFill>
        <p:spPr>
          <a:xfrm>
            <a:off x="1564640" y="824865"/>
            <a:ext cx="1308100" cy="1048385"/>
          </a:xfrm>
          <a:prstGeom prst="rect">
            <a:avLst/>
          </a:prstGeom>
        </p:spPr>
      </p:pic>
      <p:pic>
        <p:nvPicPr>
          <p:cNvPr id="8" name="图片 7" descr="气球"/>
          <p:cNvPicPr>
            <a:picLocks noChangeAspect="1"/>
          </p:cNvPicPr>
          <p:nvPr/>
        </p:nvPicPr>
        <p:blipFill>
          <a:blip r:embed="rId5"/>
          <a:stretch>
            <a:fillRect/>
          </a:stretch>
        </p:blipFill>
        <p:spPr>
          <a:xfrm>
            <a:off x="9469120" y="824865"/>
            <a:ext cx="527685" cy="727710"/>
          </a:xfrm>
          <a:prstGeom prst="rect">
            <a:avLst/>
          </a:prstGeom>
        </p:spPr>
      </p:pic>
      <p:cxnSp>
        <p:nvCxnSpPr>
          <p:cNvPr id="11" name="直接连接符 10"/>
          <p:cNvCxnSpPr/>
          <p:nvPr/>
        </p:nvCxnSpPr>
        <p:spPr>
          <a:xfrm>
            <a:off x="2736215" y="3039745"/>
            <a:ext cx="6718935" cy="0"/>
          </a:xfrm>
          <a:prstGeom prst="line">
            <a:avLst/>
          </a:prstGeom>
          <a:ln w="0">
            <a:solidFill>
              <a:srgbClr val="0E3A87"/>
            </a:solidFill>
          </a:ln>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3079115" y="1699260"/>
            <a:ext cx="6033135" cy="1106805"/>
          </a:xfrm>
          <a:prstGeom prst="rect">
            <a:avLst/>
          </a:prstGeom>
          <a:noFill/>
        </p:spPr>
        <p:txBody>
          <a:bodyPr wrap="square" rtlCol="0">
            <a:spAutoFit/>
          </a:bodyPr>
          <a:lstStyle/>
          <a:p>
            <a:pPr algn="ctr"/>
            <a:r>
              <a:rPr lang="zh-CN" altLang="en-US" sz="6600">
                <a:solidFill>
                  <a:srgbClr val="0E3A87"/>
                </a:solidFill>
                <a:latin typeface="方正粗倩简体" panose="02000000000000000000" charset="-122"/>
                <a:ea typeface="方正粗倩简体" panose="02000000000000000000" charset="-122"/>
              </a:rPr>
              <a:t>谢谢您的观看</a:t>
            </a:r>
          </a:p>
        </p:txBody>
      </p:sp>
      <p:sp>
        <p:nvSpPr>
          <p:cNvPr id="3" name="文本框 2"/>
          <p:cNvSpPr txBox="1"/>
          <p:nvPr/>
        </p:nvSpPr>
        <p:spPr>
          <a:xfrm>
            <a:off x="3554095" y="3381375"/>
            <a:ext cx="5083810" cy="583565"/>
          </a:xfrm>
          <a:prstGeom prst="rect">
            <a:avLst/>
          </a:prstGeom>
          <a:noFill/>
        </p:spPr>
        <p:txBody>
          <a:bodyPr wrap="square" rtlCol="0">
            <a:spAutoFit/>
          </a:bodyPr>
          <a:lstStyle/>
          <a:p>
            <a:pPr algn="ctr"/>
            <a:r>
              <a:rPr lang="en-US" altLang="zh-CN" sz="3200">
                <a:solidFill>
                  <a:srgbClr val="0E3A87"/>
                </a:solidFill>
                <a:latin typeface="微软雅黑" panose="020B0503020204020204" charset="-122"/>
                <a:ea typeface="微软雅黑" panose="020B0503020204020204" charset="-122"/>
              </a:rPr>
              <a:t>Thank you for watching</a:t>
            </a: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Click="0" advTm="1000">
        <p15:prstTrans prst="pageCurlDouble"/>
      </p:transition>
    </mc:Choice>
    <mc:Fallback>
      <p:transition spd="slow" advClick="0"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0-#ppt_h/2"/>
                                          </p:val>
                                        </p:tav>
                                        <p:tav tm="100000">
                                          <p:val>
                                            <p:strVal val="#ppt_y"/>
                                          </p:val>
                                        </p:tav>
                                      </p:tavLst>
                                    </p:anim>
                                  </p:childTnLst>
                                </p:cTn>
                              </p:par>
                              <p:par>
                                <p:cTn id="9" presetID="2" presetClass="entr" presetSubtype="1" fill="hold"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41" presetClass="entr" presetSubtype="0" fill="hold" grpId="0" nodeType="afterEffect">
                                  <p:stCondLst>
                                    <p:cond delay="0"/>
                                  </p:stCondLst>
                                  <p:iterate type="lt">
                                    <p:tmPct val="10000"/>
                                  </p:iterate>
                                  <p:childTnLst>
                                    <p:set>
                                      <p:cBhvr>
                                        <p:cTn id="15" dur="1" fill="hold">
                                          <p:stCondLst>
                                            <p:cond delay="0"/>
                                          </p:stCondLst>
                                        </p:cTn>
                                        <p:tgtEl>
                                          <p:spTgt spid="2"/>
                                        </p:tgtEl>
                                        <p:attrNameLst>
                                          <p:attrName>style.visibility</p:attrName>
                                        </p:attrNameLst>
                                      </p:cBhvr>
                                      <p:to>
                                        <p:strVal val="visible"/>
                                      </p:to>
                                    </p:set>
                                    <p:anim calcmode="lin" valueType="num">
                                      <p:cBhvr>
                                        <p:cTn id="16" dur="500" fill="hold"/>
                                        <p:tgtEl>
                                          <p:spTgt spid="2"/>
                                        </p:tgtEl>
                                        <p:attrNameLst>
                                          <p:attrName>ppt_x</p:attrName>
                                        </p:attrNameLst>
                                      </p:cBhvr>
                                      <p:tavLst>
                                        <p:tav tm="0">
                                          <p:val>
                                            <p:strVal val="#ppt_x"/>
                                          </p:val>
                                        </p:tav>
                                        <p:tav tm="50000">
                                          <p:val>
                                            <p:strVal val="#ppt_x+.1"/>
                                          </p:val>
                                        </p:tav>
                                        <p:tav tm="100000">
                                          <p:val>
                                            <p:strVal val="#ppt_x"/>
                                          </p:val>
                                        </p:tav>
                                      </p:tavLst>
                                    </p:anim>
                                    <p:anim calcmode="lin" valueType="num">
                                      <p:cBhvr>
                                        <p:cTn id="17" dur="500" fill="hold"/>
                                        <p:tgtEl>
                                          <p:spTgt spid="2"/>
                                        </p:tgtEl>
                                        <p:attrNameLst>
                                          <p:attrName>ppt_y</p:attrName>
                                        </p:attrNameLst>
                                      </p:cBhvr>
                                      <p:tavLst>
                                        <p:tav tm="0">
                                          <p:val>
                                            <p:strVal val="#ppt_y"/>
                                          </p:val>
                                        </p:tav>
                                        <p:tav tm="100000">
                                          <p:val>
                                            <p:strVal val="#ppt_y"/>
                                          </p:val>
                                        </p:tav>
                                      </p:tavLst>
                                    </p:anim>
                                    <p:anim calcmode="lin" valueType="num">
                                      <p:cBhvr>
                                        <p:cTn id="18" dur="500" fill="hold"/>
                                        <p:tgtEl>
                                          <p:spTgt spid="2"/>
                                        </p:tgtEl>
                                        <p:attrNameLst>
                                          <p:attrName>ppt_h</p:attrName>
                                        </p:attrNameLst>
                                      </p:cBhvr>
                                      <p:tavLst>
                                        <p:tav tm="0">
                                          <p:val>
                                            <p:strVal val="#ppt_h/10"/>
                                          </p:val>
                                        </p:tav>
                                        <p:tav tm="50000">
                                          <p:val>
                                            <p:strVal val="#ppt_h+.01"/>
                                          </p:val>
                                        </p:tav>
                                        <p:tav tm="100000">
                                          <p:val>
                                            <p:strVal val="#ppt_h"/>
                                          </p:val>
                                        </p:tav>
                                      </p:tavLst>
                                    </p:anim>
                                    <p:anim calcmode="lin" valueType="num">
                                      <p:cBhvr>
                                        <p:cTn id="19" dur="500" fill="hold"/>
                                        <p:tgtEl>
                                          <p:spTgt spid="2"/>
                                        </p:tgtEl>
                                        <p:attrNameLst>
                                          <p:attrName>ppt_w</p:attrName>
                                        </p:attrNameLst>
                                      </p:cBhvr>
                                      <p:tavLst>
                                        <p:tav tm="0">
                                          <p:val>
                                            <p:strVal val="#ppt_w/10"/>
                                          </p:val>
                                        </p:tav>
                                        <p:tav tm="50000">
                                          <p:val>
                                            <p:strVal val="#ppt_w+.01"/>
                                          </p:val>
                                        </p:tav>
                                        <p:tav tm="100000">
                                          <p:val>
                                            <p:strVal val="#ppt_w"/>
                                          </p:val>
                                        </p:tav>
                                      </p:tavLst>
                                    </p:anim>
                                    <p:animEffect transition="in" filter="fade">
                                      <p:cBhvr>
                                        <p:cTn id="20" dur="500" tmFilter="0,0; .5, 1; 1, 1"/>
                                        <p:tgtEl>
                                          <p:spTgt spid="2"/>
                                        </p:tgtEl>
                                      </p:cBhvr>
                                    </p:animEffect>
                                  </p:childTnLst>
                                </p:cTn>
                              </p:par>
                            </p:childTnLst>
                          </p:cTn>
                        </p:par>
                        <p:par>
                          <p:cTn id="21" fill="hold">
                            <p:stCondLst>
                              <p:cond delay="1250"/>
                            </p:stCondLst>
                            <p:childTnLst>
                              <p:par>
                                <p:cTn id="22" presetID="22" presetClass="entr" presetSubtype="8" fill="hold" nodeType="after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wipe(left)">
                                      <p:cBhvr>
                                        <p:cTn id="24" dur="500"/>
                                        <p:tgtEl>
                                          <p:spTgt spid="11"/>
                                        </p:tgtEl>
                                      </p:cBhvr>
                                    </p:animEffect>
                                  </p:childTnLst>
                                </p:cTn>
                              </p:par>
                            </p:childTnLst>
                          </p:cTn>
                        </p:par>
                        <p:par>
                          <p:cTn id="25" fill="hold">
                            <p:stCondLst>
                              <p:cond delay="1750"/>
                            </p:stCondLst>
                            <p:childTnLst>
                              <p:par>
                                <p:cTn id="26" presetID="12" presetClass="entr" presetSubtype="4" fill="hold" grpId="0" nodeType="afterEffect">
                                  <p:stCondLst>
                                    <p:cond delay="0"/>
                                  </p:stCondLst>
                                  <p:childTnLst>
                                    <p:set>
                                      <p:cBhvr>
                                        <p:cTn id="27" dur="1" fill="hold">
                                          <p:stCondLst>
                                            <p:cond delay="0"/>
                                          </p:stCondLst>
                                        </p:cTn>
                                        <p:tgtEl>
                                          <p:spTgt spid="3"/>
                                        </p:tgtEl>
                                        <p:attrNameLst>
                                          <p:attrName>style.visibility</p:attrName>
                                        </p:attrNameLst>
                                      </p:cBhvr>
                                      <p:to>
                                        <p:strVal val="visible"/>
                                      </p:to>
                                    </p:set>
                                    <p:anim calcmode="lin" valueType="num">
                                      <p:cBhvr additive="base">
                                        <p:cTn id="28" dur="500"/>
                                        <p:tgtEl>
                                          <p:spTgt spid="3"/>
                                        </p:tgtEl>
                                        <p:attrNameLst>
                                          <p:attrName>ppt_y</p:attrName>
                                        </p:attrNameLst>
                                      </p:cBhvr>
                                      <p:tavLst>
                                        <p:tav tm="0">
                                          <p:val>
                                            <p:strVal val="#ppt_y+#ppt_h*1.125000"/>
                                          </p:val>
                                        </p:tav>
                                        <p:tav tm="100000">
                                          <p:val>
                                            <p:strVal val="#ppt_y"/>
                                          </p:val>
                                        </p:tav>
                                      </p:tavLst>
                                    </p:anim>
                                    <p:animEffect transition="in" filter="wipe(up)">
                                      <p:cBhvr>
                                        <p:cTn id="2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Freeform 8"/>
          <p:cNvSpPr/>
          <p:nvPr/>
        </p:nvSpPr>
        <p:spPr bwMode="auto">
          <a:xfrm>
            <a:off x="3105785" y="2221865"/>
            <a:ext cx="2441575" cy="2440305"/>
          </a:xfrm>
          <a:custGeom>
            <a:avLst/>
            <a:gdLst>
              <a:gd name="T0" fmla="*/ 929 w 1857"/>
              <a:gd name="T1" fmla="*/ 0 h 1855"/>
              <a:gd name="T2" fmla="*/ 1857 w 1857"/>
              <a:gd name="T3" fmla="*/ 928 h 1855"/>
              <a:gd name="T4" fmla="*/ 929 w 1857"/>
              <a:gd name="T5" fmla="*/ 1855 h 1855"/>
              <a:gd name="T6" fmla="*/ 0 w 1857"/>
              <a:gd name="T7" fmla="*/ 928 h 1855"/>
              <a:gd name="T8" fmla="*/ 929 w 1857"/>
              <a:gd name="T9" fmla="*/ 0 h 1855"/>
            </a:gdLst>
            <a:ahLst/>
            <a:cxnLst>
              <a:cxn ang="0">
                <a:pos x="T0" y="T1"/>
              </a:cxn>
              <a:cxn ang="0">
                <a:pos x="T2" y="T3"/>
              </a:cxn>
              <a:cxn ang="0">
                <a:pos x="T4" y="T5"/>
              </a:cxn>
              <a:cxn ang="0">
                <a:pos x="T6" y="T7"/>
              </a:cxn>
              <a:cxn ang="0">
                <a:pos x="T8" y="T9"/>
              </a:cxn>
            </a:cxnLst>
            <a:rect l="0" t="0" r="r" b="b"/>
            <a:pathLst>
              <a:path w="1857" h="1855">
                <a:moveTo>
                  <a:pt x="929" y="0"/>
                </a:moveTo>
                <a:lnTo>
                  <a:pt x="1857" y="928"/>
                </a:lnTo>
                <a:lnTo>
                  <a:pt x="929" y="1855"/>
                </a:lnTo>
                <a:lnTo>
                  <a:pt x="0" y="928"/>
                </a:lnTo>
                <a:lnTo>
                  <a:pt x="929" y="0"/>
                </a:lnTo>
                <a:close/>
              </a:path>
            </a:pathLst>
          </a:custGeom>
          <a:solidFill>
            <a:srgbClr val="0E3A87"/>
          </a:solidFill>
          <a:ln w="0">
            <a:noFill/>
            <a:prstDash val="solid"/>
            <a:round/>
          </a:ln>
        </p:spPr>
        <p:txBody>
          <a:bodyPr vert="horz" wrap="square" lIns="91446" tIns="45723" rIns="91446" bIns="45723" numCol="1" anchor="t" anchorCtr="0" compatLnSpc="1"/>
          <a:lstStyle/>
          <a:p>
            <a:endParaRPr lang="zh-CN" altLang="en-US"/>
          </a:p>
        </p:txBody>
      </p:sp>
      <p:cxnSp>
        <p:nvCxnSpPr>
          <p:cNvPr id="16" name="直接连接符 15"/>
          <p:cNvCxnSpPr/>
          <p:nvPr>
            <p:custDataLst>
              <p:tags r:id="rId1"/>
            </p:custDataLst>
          </p:nvPr>
        </p:nvCxnSpPr>
        <p:spPr>
          <a:xfrm>
            <a:off x="6160770" y="3441065"/>
            <a:ext cx="3597910" cy="0"/>
          </a:xfrm>
          <a:prstGeom prst="line">
            <a:avLst/>
          </a:prstGeom>
          <a:ln w="12700">
            <a:solidFill>
              <a:srgbClr val="0E3A87"/>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8" name="矩形 17"/>
          <p:cNvSpPr/>
          <p:nvPr/>
        </p:nvSpPr>
        <p:spPr>
          <a:xfrm>
            <a:off x="6160770" y="2650490"/>
            <a:ext cx="2533650" cy="615315"/>
          </a:xfrm>
          <a:prstGeom prst="rect">
            <a:avLst/>
          </a:prstGeom>
        </p:spPr>
        <p:txBody>
          <a:bodyPr wrap="square" lIns="0" tIns="0" rIns="0" bIns="0">
            <a:spAutoFit/>
          </a:bodyPr>
          <a:lstStyle/>
          <a:p>
            <a:pPr lvl="0">
              <a:buNone/>
            </a:pPr>
            <a:r>
              <a:rPr lang="zh-CN" altLang="en-US" sz="4000" b="1" dirty="0">
                <a:solidFill>
                  <a:srgbClr val="0E3A87"/>
                </a:solidFill>
                <a:latin typeface="微软雅黑" panose="020B0503020204020204" charset="-122"/>
                <a:ea typeface="微软雅黑" panose="020B0503020204020204" charset="-122"/>
              </a:rPr>
              <a:t>公司简介</a:t>
            </a:r>
          </a:p>
        </p:txBody>
      </p:sp>
      <p:sp>
        <p:nvSpPr>
          <p:cNvPr id="19" name="TextBox 11"/>
          <p:cNvSpPr txBox="1"/>
          <p:nvPr/>
        </p:nvSpPr>
        <p:spPr>
          <a:xfrm>
            <a:off x="6161405" y="3612515"/>
            <a:ext cx="1735455" cy="310515"/>
          </a:xfrm>
          <a:prstGeom prst="rect">
            <a:avLst/>
          </a:prstGeom>
          <a:noFill/>
        </p:spPr>
        <p:txBody>
          <a:bodyPr wrap="square" lIns="65032" tIns="32516" rIns="65032" bIns="32516" rtlCol="0">
            <a:spAutoFit/>
          </a:bodyPr>
          <a:lstStyle/>
          <a:p>
            <a:pPr marL="121920" lvl="1" indent="-121920">
              <a:buFont typeface="Arial" panose="020B0604020202020204" pitchFamily="34" charset="0"/>
              <a:buChar char="•"/>
            </a:pPr>
            <a:r>
              <a:rPr lang="zh-CN" altLang="en-US" sz="1600" dirty="0">
                <a:solidFill>
                  <a:schemeClr val="tx1">
                    <a:lumMod val="65000"/>
                    <a:lumOff val="35000"/>
                  </a:schemeClr>
                </a:solidFill>
                <a:latin typeface="Arial" panose="020B0604020202020204" pitchFamily="34" charset="0"/>
                <a:ea typeface="微软雅黑" panose="020B0503020204020204" charset="-122"/>
                <a:cs typeface="+mn-ea"/>
                <a:sym typeface="Arial" panose="020B0604020202020204" pitchFamily="34" charset="0"/>
              </a:rPr>
              <a:t>单击输入副标题</a:t>
            </a:r>
          </a:p>
        </p:txBody>
      </p:sp>
      <p:sp>
        <p:nvSpPr>
          <p:cNvPr id="20" name="TextBox 19"/>
          <p:cNvSpPr txBox="1"/>
          <p:nvPr/>
        </p:nvSpPr>
        <p:spPr>
          <a:xfrm>
            <a:off x="8023225" y="3612515"/>
            <a:ext cx="1735455" cy="310515"/>
          </a:xfrm>
          <a:prstGeom prst="rect">
            <a:avLst/>
          </a:prstGeom>
          <a:noFill/>
        </p:spPr>
        <p:txBody>
          <a:bodyPr wrap="square" lIns="65032" tIns="32516" rIns="65032" bIns="32516" rtlCol="0">
            <a:spAutoFit/>
          </a:bodyPr>
          <a:lstStyle/>
          <a:p>
            <a:pPr marL="121920" lvl="1" indent="-121920" algn="l">
              <a:buFont typeface="Arial" panose="020B0604020202020204" pitchFamily="34" charset="0"/>
              <a:buChar char="•"/>
            </a:pPr>
            <a:r>
              <a:rPr lang="zh-CN" altLang="en-US" sz="1600" dirty="0">
                <a:solidFill>
                  <a:schemeClr val="tx1">
                    <a:lumMod val="65000"/>
                    <a:lumOff val="35000"/>
                  </a:schemeClr>
                </a:solidFill>
                <a:latin typeface="Arial" panose="020B0604020202020204" pitchFamily="34" charset="0"/>
                <a:ea typeface="微软雅黑" panose="020B0503020204020204" charset="-122"/>
                <a:cs typeface="+mn-ea"/>
                <a:sym typeface="Arial" panose="020B0604020202020204" pitchFamily="34" charset="0"/>
              </a:rPr>
              <a:t>单击输入副标题</a:t>
            </a:r>
          </a:p>
        </p:txBody>
      </p:sp>
      <p:sp>
        <p:nvSpPr>
          <p:cNvPr id="21" name="TextBox 11"/>
          <p:cNvSpPr txBox="1"/>
          <p:nvPr/>
        </p:nvSpPr>
        <p:spPr>
          <a:xfrm>
            <a:off x="6161405" y="4004310"/>
            <a:ext cx="1735455" cy="310515"/>
          </a:xfrm>
          <a:prstGeom prst="rect">
            <a:avLst/>
          </a:prstGeom>
          <a:noFill/>
        </p:spPr>
        <p:txBody>
          <a:bodyPr wrap="square" lIns="65032" tIns="32516" rIns="65032" bIns="32516" rtlCol="0">
            <a:spAutoFit/>
          </a:bodyPr>
          <a:lstStyle/>
          <a:p>
            <a:pPr marL="121920" lvl="1" indent="-121920" algn="l">
              <a:buFont typeface="Arial" panose="020B0604020202020204" pitchFamily="34" charset="0"/>
              <a:buChar char="•"/>
            </a:pPr>
            <a:r>
              <a:rPr lang="zh-CN" altLang="en-US" sz="1600" dirty="0">
                <a:solidFill>
                  <a:schemeClr val="tx1">
                    <a:lumMod val="65000"/>
                    <a:lumOff val="35000"/>
                  </a:schemeClr>
                </a:solidFill>
                <a:latin typeface="Arial" panose="020B0604020202020204" pitchFamily="34" charset="0"/>
                <a:ea typeface="微软雅黑" panose="020B0503020204020204" charset="-122"/>
                <a:cs typeface="+mn-ea"/>
                <a:sym typeface="Arial" panose="020B0604020202020204" pitchFamily="34" charset="0"/>
              </a:rPr>
              <a:t>单击输入副标题</a:t>
            </a:r>
          </a:p>
        </p:txBody>
      </p:sp>
      <p:sp>
        <p:nvSpPr>
          <p:cNvPr id="23" name="TextBox 11"/>
          <p:cNvSpPr txBox="1"/>
          <p:nvPr/>
        </p:nvSpPr>
        <p:spPr>
          <a:xfrm>
            <a:off x="8023225" y="4004310"/>
            <a:ext cx="1735455" cy="310515"/>
          </a:xfrm>
          <a:prstGeom prst="rect">
            <a:avLst/>
          </a:prstGeom>
          <a:noFill/>
        </p:spPr>
        <p:txBody>
          <a:bodyPr wrap="square" lIns="65032" tIns="32516" rIns="65032" bIns="32516" rtlCol="0">
            <a:spAutoFit/>
          </a:bodyPr>
          <a:lstStyle/>
          <a:p>
            <a:pPr marL="121920" lvl="1" indent="-121920" algn="l">
              <a:buFont typeface="Arial" panose="020B0604020202020204" pitchFamily="34" charset="0"/>
              <a:buChar char="•"/>
            </a:pPr>
            <a:r>
              <a:rPr lang="zh-CN" altLang="en-US" sz="1600" dirty="0">
                <a:solidFill>
                  <a:schemeClr val="tx1">
                    <a:lumMod val="65000"/>
                    <a:lumOff val="35000"/>
                  </a:schemeClr>
                </a:solidFill>
                <a:latin typeface="Arial" panose="020B0604020202020204" pitchFamily="34" charset="0"/>
                <a:ea typeface="微软雅黑" panose="020B0503020204020204" charset="-122"/>
                <a:cs typeface="+mn-ea"/>
                <a:sym typeface="Arial" panose="020B0604020202020204" pitchFamily="34" charset="0"/>
              </a:rPr>
              <a:t>单击输入副标题</a:t>
            </a:r>
          </a:p>
        </p:txBody>
      </p:sp>
      <p:sp>
        <p:nvSpPr>
          <p:cNvPr id="3" name="文本框 2"/>
          <p:cNvSpPr txBox="1"/>
          <p:nvPr/>
        </p:nvSpPr>
        <p:spPr>
          <a:xfrm>
            <a:off x="3362325" y="2781300"/>
            <a:ext cx="1929130" cy="1322070"/>
          </a:xfrm>
          <a:prstGeom prst="rect">
            <a:avLst/>
          </a:prstGeom>
          <a:noFill/>
        </p:spPr>
        <p:txBody>
          <a:bodyPr wrap="square" rtlCol="0">
            <a:spAutoFit/>
          </a:bodyPr>
          <a:lstStyle/>
          <a:p>
            <a:pPr algn="ctr"/>
            <a:r>
              <a:rPr lang="en-US" altLang="zh-CN" sz="4000" b="1">
                <a:solidFill>
                  <a:schemeClr val="bg1"/>
                </a:solidFill>
              </a:rPr>
              <a:t>PART</a:t>
            </a:r>
          </a:p>
          <a:p>
            <a:pPr algn="ctr"/>
            <a:r>
              <a:rPr lang="en-US" altLang="zh-CN" sz="4000" b="1">
                <a:solidFill>
                  <a:schemeClr val="bg1"/>
                </a:solidFill>
              </a:rPr>
              <a:t>01</a:t>
            </a: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Click="0" advTm="1000">
        <p15:prstTrans prst="pageCurlDouble"/>
      </p:transition>
    </mc:Choice>
    <mc:Fallback>
      <p:transition spd="slow" advClick="0"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Effect transition="in" filter="fade">
                                      <p:cBhvr>
                                        <p:cTn id="9" dur="500"/>
                                        <p:tgtEl>
                                          <p:spTgt spid="14"/>
                                        </p:tgtEl>
                                      </p:cBhvr>
                                    </p:animEffect>
                                  </p:childTnLst>
                                </p:cTn>
                              </p:par>
                            </p:childTnLst>
                          </p:cTn>
                        </p:par>
                        <p:par>
                          <p:cTn id="10" fill="hold">
                            <p:stCondLst>
                              <p:cond delay="500"/>
                            </p:stCondLst>
                            <p:childTnLst>
                              <p:par>
                                <p:cTn id="11" presetID="41" presetClass="entr" presetSubtype="0" fill="hold" grpId="0" nodeType="afterEffect">
                                  <p:stCondLst>
                                    <p:cond delay="0"/>
                                  </p:stCondLst>
                                  <p:iterate type="lt">
                                    <p:tmPct val="10000"/>
                                  </p:iterate>
                                  <p:childTnLst>
                                    <p:set>
                                      <p:cBhvr>
                                        <p:cTn id="12" dur="1" fill="hold">
                                          <p:stCondLst>
                                            <p:cond delay="0"/>
                                          </p:stCondLst>
                                        </p:cTn>
                                        <p:tgtEl>
                                          <p:spTgt spid="3"/>
                                        </p:tgtEl>
                                        <p:attrNameLst>
                                          <p:attrName>style.visibility</p:attrName>
                                        </p:attrNameLst>
                                      </p:cBhvr>
                                      <p:to>
                                        <p:strVal val="visible"/>
                                      </p:to>
                                    </p:set>
                                    <p:anim calcmode="lin" valueType="num">
                                      <p:cBhvr>
                                        <p:cTn id="13" dur="500" fill="hold"/>
                                        <p:tgtEl>
                                          <p:spTgt spid="3"/>
                                        </p:tgtEl>
                                        <p:attrNameLst>
                                          <p:attrName>ppt_x</p:attrName>
                                        </p:attrNameLst>
                                      </p:cBhvr>
                                      <p:tavLst>
                                        <p:tav tm="0">
                                          <p:val>
                                            <p:strVal val="#ppt_x"/>
                                          </p:val>
                                        </p:tav>
                                        <p:tav tm="50000">
                                          <p:val>
                                            <p:strVal val="#ppt_x+.1"/>
                                          </p:val>
                                        </p:tav>
                                        <p:tav tm="100000">
                                          <p:val>
                                            <p:strVal val="#ppt_x"/>
                                          </p:val>
                                        </p:tav>
                                      </p:tavLst>
                                    </p:anim>
                                    <p:anim calcmode="lin" valueType="num">
                                      <p:cBhvr>
                                        <p:cTn id="14" dur="500" fill="hold"/>
                                        <p:tgtEl>
                                          <p:spTgt spid="3"/>
                                        </p:tgtEl>
                                        <p:attrNameLst>
                                          <p:attrName>ppt_y</p:attrName>
                                        </p:attrNameLst>
                                      </p:cBhvr>
                                      <p:tavLst>
                                        <p:tav tm="0">
                                          <p:val>
                                            <p:strVal val="#ppt_y"/>
                                          </p:val>
                                        </p:tav>
                                        <p:tav tm="100000">
                                          <p:val>
                                            <p:strVal val="#ppt_y"/>
                                          </p:val>
                                        </p:tav>
                                      </p:tavLst>
                                    </p:anim>
                                    <p:anim calcmode="lin" valueType="num">
                                      <p:cBhvr>
                                        <p:cTn id="15" dur="500" fill="hold"/>
                                        <p:tgtEl>
                                          <p:spTgt spid="3"/>
                                        </p:tgtEl>
                                        <p:attrNameLst>
                                          <p:attrName>ppt_h</p:attrName>
                                        </p:attrNameLst>
                                      </p:cBhvr>
                                      <p:tavLst>
                                        <p:tav tm="0">
                                          <p:val>
                                            <p:strVal val="#ppt_h/10"/>
                                          </p:val>
                                        </p:tav>
                                        <p:tav tm="50000">
                                          <p:val>
                                            <p:strVal val="#ppt_h+.01"/>
                                          </p:val>
                                        </p:tav>
                                        <p:tav tm="100000">
                                          <p:val>
                                            <p:strVal val="#ppt_h"/>
                                          </p:val>
                                        </p:tav>
                                      </p:tavLst>
                                    </p:anim>
                                    <p:anim calcmode="lin" valueType="num">
                                      <p:cBhvr>
                                        <p:cTn id="16" dur="500" fill="hold"/>
                                        <p:tgtEl>
                                          <p:spTgt spid="3"/>
                                        </p:tgtEl>
                                        <p:attrNameLst>
                                          <p:attrName>ppt_w</p:attrName>
                                        </p:attrNameLst>
                                      </p:cBhvr>
                                      <p:tavLst>
                                        <p:tav tm="0">
                                          <p:val>
                                            <p:strVal val="#ppt_w/10"/>
                                          </p:val>
                                        </p:tav>
                                        <p:tav tm="50000">
                                          <p:val>
                                            <p:strVal val="#ppt_w+.01"/>
                                          </p:val>
                                        </p:tav>
                                        <p:tav tm="100000">
                                          <p:val>
                                            <p:strVal val="#ppt_w"/>
                                          </p:val>
                                        </p:tav>
                                      </p:tavLst>
                                    </p:anim>
                                    <p:animEffect transition="in" filter="fade">
                                      <p:cBhvr>
                                        <p:cTn id="17" dur="500" tmFilter="0,0; .5, 1; 1, 1"/>
                                        <p:tgtEl>
                                          <p:spTgt spid="3"/>
                                        </p:tgtEl>
                                      </p:cBhvr>
                                    </p:animEffect>
                                  </p:childTnLst>
                                </p:cTn>
                              </p:par>
                            </p:childTnLst>
                          </p:cTn>
                        </p:par>
                        <p:par>
                          <p:cTn id="18" fill="hold">
                            <p:stCondLst>
                              <p:cond delay="1250"/>
                            </p:stCondLst>
                            <p:childTnLst>
                              <p:par>
                                <p:cTn id="19" presetID="53" presetClass="entr" presetSubtype="16" fill="hold" grpId="0" nodeType="afterEffect">
                                  <p:stCondLst>
                                    <p:cond delay="0"/>
                                  </p:stCondLst>
                                  <p:childTnLst>
                                    <p:set>
                                      <p:cBhvr>
                                        <p:cTn id="20" dur="1" fill="hold">
                                          <p:stCondLst>
                                            <p:cond delay="0"/>
                                          </p:stCondLst>
                                        </p:cTn>
                                        <p:tgtEl>
                                          <p:spTgt spid="18"/>
                                        </p:tgtEl>
                                        <p:attrNameLst>
                                          <p:attrName>style.visibility</p:attrName>
                                        </p:attrNameLst>
                                      </p:cBhvr>
                                      <p:to>
                                        <p:strVal val="visible"/>
                                      </p:to>
                                    </p:set>
                                    <p:anim calcmode="lin" valueType="num">
                                      <p:cBhvr>
                                        <p:cTn id="21" dur="500" fill="hold"/>
                                        <p:tgtEl>
                                          <p:spTgt spid="18"/>
                                        </p:tgtEl>
                                        <p:attrNameLst>
                                          <p:attrName>ppt_w</p:attrName>
                                        </p:attrNameLst>
                                      </p:cBhvr>
                                      <p:tavLst>
                                        <p:tav tm="0">
                                          <p:val>
                                            <p:fltVal val="0"/>
                                          </p:val>
                                        </p:tav>
                                        <p:tav tm="100000">
                                          <p:val>
                                            <p:strVal val="#ppt_w"/>
                                          </p:val>
                                        </p:tav>
                                      </p:tavLst>
                                    </p:anim>
                                    <p:anim calcmode="lin" valueType="num">
                                      <p:cBhvr>
                                        <p:cTn id="22" dur="500" fill="hold"/>
                                        <p:tgtEl>
                                          <p:spTgt spid="18"/>
                                        </p:tgtEl>
                                        <p:attrNameLst>
                                          <p:attrName>ppt_h</p:attrName>
                                        </p:attrNameLst>
                                      </p:cBhvr>
                                      <p:tavLst>
                                        <p:tav tm="0">
                                          <p:val>
                                            <p:fltVal val="0"/>
                                          </p:val>
                                        </p:tav>
                                        <p:tav tm="100000">
                                          <p:val>
                                            <p:strVal val="#ppt_h"/>
                                          </p:val>
                                        </p:tav>
                                      </p:tavLst>
                                    </p:anim>
                                    <p:animEffect transition="in" filter="fade">
                                      <p:cBhvr>
                                        <p:cTn id="23" dur="500"/>
                                        <p:tgtEl>
                                          <p:spTgt spid="18"/>
                                        </p:tgtEl>
                                      </p:cBhvr>
                                    </p:animEffect>
                                  </p:childTnLst>
                                </p:cTn>
                              </p:par>
                            </p:childTnLst>
                          </p:cTn>
                        </p:par>
                        <p:par>
                          <p:cTn id="24" fill="hold">
                            <p:stCondLst>
                              <p:cond delay="1750"/>
                            </p:stCondLst>
                            <p:childTnLst>
                              <p:par>
                                <p:cTn id="25" presetID="22" presetClass="entr" presetSubtype="8" fill="hold" nodeType="after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wipe(left)">
                                      <p:cBhvr>
                                        <p:cTn id="27" dur="500"/>
                                        <p:tgtEl>
                                          <p:spTgt spid="16"/>
                                        </p:tgtEl>
                                      </p:cBhvr>
                                    </p:animEffect>
                                  </p:childTnLst>
                                </p:cTn>
                              </p:par>
                            </p:childTnLst>
                          </p:cTn>
                        </p:par>
                        <p:par>
                          <p:cTn id="28" fill="hold">
                            <p:stCondLst>
                              <p:cond delay="2250"/>
                            </p:stCondLst>
                            <p:childTnLst>
                              <p:par>
                                <p:cTn id="29" presetID="22" presetClass="entr" presetSubtype="8" fill="hold" grpId="0" nodeType="after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wipe(left)">
                                      <p:cBhvr>
                                        <p:cTn id="31" dur="500"/>
                                        <p:tgtEl>
                                          <p:spTgt spid="19"/>
                                        </p:tgtEl>
                                      </p:cBhvr>
                                    </p:animEffect>
                                  </p:childTnLst>
                                </p:cTn>
                              </p:par>
                            </p:childTnLst>
                          </p:cTn>
                        </p:par>
                        <p:par>
                          <p:cTn id="32" fill="hold">
                            <p:stCondLst>
                              <p:cond delay="2750"/>
                            </p:stCondLst>
                            <p:childTnLst>
                              <p:par>
                                <p:cTn id="33" presetID="22" presetClass="entr" presetSubtype="8" fill="hold" grpId="0" nodeType="afterEffect">
                                  <p:stCondLst>
                                    <p:cond delay="0"/>
                                  </p:stCondLst>
                                  <p:childTnLst>
                                    <p:set>
                                      <p:cBhvr>
                                        <p:cTn id="34" dur="1" fill="hold">
                                          <p:stCondLst>
                                            <p:cond delay="0"/>
                                          </p:stCondLst>
                                        </p:cTn>
                                        <p:tgtEl>
                                          <p:spTgt spid="20"/>
                                        </p:tgtEl>
                                        <p:attrNameLst>
                                          <p:attrName>style.visibility</p:attrName>
                                        </p:attrNameLst>
                                      </p:cBhvr>
                                      <p:to>
                                        <p:strVal val="visible"/>
                                      </p:to>
                                    </p:set>
                                    <p:animEffect transition="in" filter="wipe(left)">
                                      <p:cBhvr>
                                        <p:cTn id="35" dur="500"/>
                                        <p:tgtEl>
                                          <p:spTgt spid="20"/>
                                        </p:tgtEl>
                                      </p:cBhvr>
                                    </p:animEffect>
                                  </p:childTnLst>
                                </p:cTn>
                              </p:par>
                            </p:childTnLst>
                          </p:cTn>
                        </p:par>
                        <p:par>
                          <p:cTn id="36" fill="hold">
                            <p:stCondLst>
                              <p:cond delay="3250"/>
                            </p:stCondLst>
                            <p:childTnLst>
                              <p:par>
                                <p:cTn id="37" presetID="22" presetClass="entr" presetSubtype="8" fill="hold" grpId="0" nodeType="afterEffect">
                                  <p:stCondLst>
                                    <p:cond delay="0"/>
                                  </p:stCondLst>
                                  <p:childTnLst>
                                    <p:set>
                                      <p:cBhvr>
                                        <p:cTn id="38" dur="1" fill="hold">
                                          <p:stCondLst>
                                            <p:cond delay="0"/>
                                          </p:stCondLst>
                                        </p:cTn>
                                        <p:tgtEl>
                                          <p:spTgt spid="21"/>
                                        </p:tgtEl>
                                        <p:attrNameLst>
                                          <p:attrName>style.visibility</p:attrName>
                                        </p:attrNameLst>
                                      </p:cBhvr>
                                      <p:to>
                                        <p:strVal val="visible"/>
                                      </p:to>
                                    </p:set>
                                    <p:animEffect transition="in" filter="wipe(left)">
                                      <p:cBhvr>
                                        <p:cTn id="39" dur="500"/>
                                        <p:tgtEl>
                                          <p:spTgt spid="21"/>
                                        </p:tgtEl>
                                      </p:cBhvr>
                                    </p:animEffect>
                                  </p:childTnLst>
                                </p:cTn>
                              </p:par>
                            </p:childTnLst>
                          </p:cTn>
                        </p:par>
                        <p:par>
                          <p:cTn id="40" fill="hold">
                            <p:stCondLst>
                              <p:cond delay="3750"/>
                            </p:stCondLst>
                            <p:childTnLst>
                              <p:par>
                                <p:cTn id="41" presetID="22" presetClass="entr" presetSubtype="8" fill="hold" grpId="0" nodeType="afterEffect">
                                  <p:stCondLst>
                                    <p:cond delay="0"/>
                                  </p:stCondLst>
                                  <p:childTnLst>
                                    <p:set>
                                      <p:cBhvr>
                                        <p:cTn id="42" dur="1" fill="hold">
                                          <p:stCondLst>
                                            <p:cond delay="0"/>
                                          </p:stCondLst>
                                        </p:cTn>
                                        <p:tgtEl>
                                          <p:spTgt spid="23"/>
                                        </p:tgtEl>
                                        <p:attrNameLst>
                                          <p:attrName>style.visibility</p:attrName>
                                        </p:attrNameLst>
                                      </p:cBhvr>
                                      <p:to>
                                        <p:strVal val="visible"/>
                                      </p:to>
                                    </p:set>
                                    <p:animEffect transition="in" filter="wipe(left)">
                                      <p:cBhvr>
                                        <p:cTn id="43"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ldLvl="0" animBg="1"/>
      <p:bldP spid="18" grpId="0"/>
      <p:bldP spid="19" grpId="0"/>
      <p:bldP spid="20" grpId="0"/>
      <p:bldP spid="21" grpId="0"/>
      <p:bldP spid="23" grpId="0"/>
      <p:bldP spid="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32"/>
          <p:cNvSpPr txBox="1"/>
          <p:nvPr userDrawn="1"/>
        </p:nvSpPr>
        <p:spPr>
          <a:xfrm>
            <a:off x="348344" y="293371"/>
            <a:ext cx="2423160" cy="345440"/>
          </a:xfrm>
          <a:prstGeom prst="rect">
            <a:avLst/>
          </a:prstGeom>
          <a:noFill/>
        </p:spPr>
        <p:txBody>
          <a:bodyPr wrap="none" lIns="68584" tIns="34292" rIns="68584" bIns="34292">
            <a:spAutoFit/>
          </a:bodyPr>
          <a:lstStyle/>
          <a:p>
            <a:pPr defTabSz="685165">
              <a:defRPr/>
            </a:pPr>
            <a:r>
              <a:rPr lang="zh-CN" altLang="en-US" b="1" dirty="0">
                <a:solidFill>
                  <a:srgbClr val="0E3A87"/>
                </a:solidFill>
                <a:latin typeface="微软雅黑" panose="020B0503020204020204" charset="-122"/>
                <a:ea typeface="微软雅黑" panose="020B0503020204020204" charset="-122"/>
                <a:cs typeface="+mn-ea"/>
                <a:sym typeface="+mn-lt"/>
              </a:rPr>
              <a:t>单击此处输入标题文本</a:t>
            </a:r>
          </a:p>
        </p:txBody>
      </p:sp>
      <p:sp>
        <p:nvSpPr>
          <p:cNvPr id="5" name="矩形 4"/>
          <p:cNvSpPr/>
          <p:nvPr userDrawn="1"/>
        </p:nvSpPr>
        <p:spPr>
          <a:xfrm>
            <a:off x="0" y="257176"/>
            <a:ext cx="160366" cy="417513"/>
          </a:xfrm>
          <a:prstGeom prst="rect">
            <a:avLst/>
          </a:prstGeom>
          <a:solidFill>
            <a:srgbClr val="0E3A87"/>
          </a:solidFill>
          <a:ln>
            <a:noFill/>
          </a:ln>
        </p:spPr>
        <p:style>
          <a:lnRef idx="2">
            <a:schemeClr val="accent1">
              <a:shade val="50000"/>
            </a:schemeClr>
          </a:lnRef>
          <a:fillRef idx="1">
            <a:schemeClr val="accent1"/>
          </a:fillRef>
          <a:effectRef idx="0">
            <a:schemeClr val="accent1"/>
          </a:effectRef>
          <a:fontRef idx="minor">
            <a:schemeClr val="lt1"/>
          </a:fontRef>
        </p:style>
        <p:txBody>
          <a:bodyPr lIns="68584" tIns="34292" rIns="68584" bIns="34292" anchor="ctr"/>
          <a:lstStyle/>
          <a:p>
            <a:pPr algn="ctr" defTabSz="685165">
              <a:defRPr/>
            </a:pPr>
            <a:endParaRPr lang="zh-CN" altLang="en-US" sz="1400" dirty="0">
              <a:solidFill>
                <a:srgbClr val="E7E6E6">
                  <a:lumMod val="50000"/>
                </a:srgbClr>
              </a:solidFill>
              <a:cs typeface="+mn-ea"/>
              <a:sym typeface="+mn-lt"/>
            </a:endParaRPr>
          </a:p>
        </p:txBody>
      </p:sp>
      <p:grpSp>
        <p:nvGrpSpPr>
          <p:cNvPr id="9" name="Group 4"/>
          <p:cNvGrpSpPr>
            <a:grpSpLocks noChangeAspect="1"/>
          </p:cNvGrpSpPr>
          <p:nvPr/>
        </p:nvGrpSpPr>
        <p:grpSpPr bwMode="auto">
          <a:xfrm>
            <a:off x="3693961" y="1377642"/>
            <a:ext cx="515028" cy="515938"/>
            <a:chOff x="611" y="1151"/>
            <a:chExt cx="566" cy="567"/>
          </a:xfrm>
        </p:grpSpPr>
        <p:sp>
          <p:nvSpPr>
            <p:cNvPr id="2" name="Oval 5"/>
            <p:cNvSpPr>
              <a:spLocks noChangeArrowheads="1"/>
            </p:cNvSpPr>
            <p:nvPr/>
          </p:nvSpPr>
          <p:spPr bwMode="auto">
            <a:xfrm>
              <a:off x="611" y="1151"/>
              <a:ext cx="566" cy="567"/>
            </a:xfrm>
            <a:prstGeom prst="ellipse">
              <a:avLst/>
            </a:prstGeom>
            <a:solidFill>
              <a:srgbClr val="0E3A87">
                <a:alpha val="70000"/>
              </a:srgb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 name="Freeform 6"/>
            <p:cNvSpPr>
              <a:spLocks noEditPoints="1"/>
            </p:cNvSpPr>
            <p:nvPr/>
          </p:nvSpPr>
          <p:spPr bwMode="auto">
            <a:xfrm>
              <a:off x="741" y="1293"/>
              <a:ext cx="306" cy="307"/>
            </a:xfrm>
            <a:custGeom>
              <a:avLst/>
              <a:gdLst>
                <a:gd name="T0" fmla="*/ 57 w 130"/>
                <a:gd name="T1" fmla="*/ 49 h 130"/>
                <a:gd name="T2" fmla="*/ 61 w 130"/>
                <a:gd name="T3" fmla="*/ 37 h 130"/>
                <a:gd name="T4" fmla="*/ 40 w 130"/>
                <a:gd name="T5" fmla="*/ 6 h 130"/>
                <a:gd name="T6" fmla="*/ 28 w 130"/>
                <a:gd name="T7" fmla="*/ 11 h 130"/>
                <a:gd name="T8" fmla="*/ 24 w 130"/>
                <a:gd name="T9" fmla="*/ 24 h 130"/>
                <a:gd name="T10" fmla="*/ 45 w 130"/>
                <a:gd name="T11" fmla="*/ 54 h 130"/>
                <a:gd name="T12" fmla="*/ 57 w 130"/>
                <a:gd name="T13" fmla="*/ 49 h 130"/>
                <a:gd name="T14" fmla="*/ 52 w 130"/>
                <a:gd name="T15" fmla="*/ 82 h 130"/>
                <a:gd name="T16" fmla="*/ 48 w 130"/>
                <a:gd name="T17" fmla="*/ 82 h 130"/>
                <a:gd name="T18" fmla="*/ 30 w 130"/>
                <a:gd name="T19" fmla="*/ 84 h 130"/>
                <a:gd name="T20" fmla="*/ 15 w 130"/>
                <a:gd name="T21" fmla="*/ 102 h 130"/>
                <a:gd name="T22" fmla="*/ 45 w 130"/>
                <a:gd name="T23" fmla="*/ 123 h 130"/>
                <a:gd name="T24" fmla="*/ 70 w 130"/>
                <a:gd name="T25" fmla="*/ 104 h 130"/>
                <a:gd name="T26" fmla="*/ 52 w 130"/>
                <a:gd name="T27" fmla="*/ 82 h 130"/>
                <a:gd name="T28" fmla="*/ 102 w 130"/>
                <a:gd name="T29" fmla="*/ 65 h 130"/>
                <a:gd name="T30" fmla="*/ 83 w 130"/>
                <a:gd name="T31" fmla="*/ 65 h 130"/>
                <a:gd name="T32" fmla="*/ 83 w 130"/>
                <a:gd name="T33" fmla="*/ 55 h 130"/>
                <a:gd name="T34" fmla="*/ 102 w 130"/>
                <a:gd name="T35" fmla="*/ 55 h 130"/>
                <a:gd name="T36" fmla="*/ 102 w 130"/>
                <a:gd name="T37" fmla="*/ 37 h 130"/>
                <a:gd name="T38" fmla="*/ 111 w 130"/>
                <a:gd name="T39" fmla="*/ 37 h 130"/>
                <a:gd name="T40" fmla="*/ 111 w 130"/>
                <a:gd name="T41" fmla="*/ 55 h 130"/>
                <a:gd name="T42" fmla="*/ 130 w 130"/>
                <a:gd name="T43" fmla="*/ 55 h 130"/>
                <a:gd name="T44" fmla="*/ 130 w 130"/>
                <a:gd name="T45" fmla="*/ 65 h 130"/>
                <a:gd name="T46" fmla="*/ 111 w 130"/>
                <a:gd name="T47" fmla="*/ 65 h 130"/>
                <a:gd name="T48" fmla="*/ 111 w 130"/>
                <a:gd name="T49" fmla="*/ 83 h 130"/>
                <a:gd name="T50" fmla="*/ 102 w 130"/>
                <a:gd name="T51" fmla="*/ 83 h 130"/>
                <a:gd name="T52" fmla="*/ 102 w 130"/>
                <a:gd name="T53" fmla="*/ 65 h 130"/>
                <a:gd name="T54" fmla="*/ 64 w 130"/>
                <a:gd name="T55" fmla="*/ 6 h 130"/>
                <a:gd name="T56" fmla="*/ 76 w 130"/>
                <a:gd name="T57" fmla="*/ 29 h 130"/>
                <a:gd name="T58" fmla="*/ 62 w 130"/>
                <a:gd name="T59" fmla="*/ 53 h 130"/>
                <a:gd name="T60" fmla="*/ 57 w 130"/>
                <a:gd name="T61" fmla="*/ 62 h 130"/>
                <a:gd name="T62" fmla="*/ 61 w 130"/>
                <a:gd name="T63" fmla="*/ 69 h 130"/>
                <a:gd name="T64" fmla="*/ 68 w 130"/>
                <a:gd name="T65" fmla="*/ 74 h 130"/>
                <a:gd name="T66" fmla="*/ 82 w 130"/>
                <a:gd name="T67" fmla="*/ 98 h 130"/>
                <a:gd name="T68" fmla="*/ 37 w 130"/>
                <a:gd name="T69" fmla="*/ 130 h 130"/>
                <a:gd name="T70" fmla="*/ 0 w 130"/>
                <a:gd name="T71" fmla="*/ 106 h 130"/>
                <a:gd name="T72" fmla="*/ 14 w 130"/>
                <a:gd name="T73" fmla="*/ 85 h 130"/>
                <a:gd name="T74" fmla="*/ 46 w 130"/>
                <a:gd name="T75" fmla="*/ 77 h 130"/>
                <a:gd name="T76" fmla="*/ 41 w 130"/>
                <a:gd name="T77" fmla="*/ 65 h 130"/>
                <a:gd name="T78" fmla="*/ 43 w 130"/>
                <a:gd name="T79" fmla="*/ 59 h 130"/>
                <a:gd name="T80" fmla="*/ 37 w 130"/>
                <a:gd name="T81" fmla="*/ 59 h 130"/>
                <a:gd name="T82" fmla="*/ 9 w 130"/>
                <a:gd name="T83" fmla="*/ 32 h 130"/>
                <a:gd name="T84" fmla="*/ 20 w 130"/>
                <a:gd name="T85" fmla="*/ 9 h 130"/>
                <a:gd name="T86" fmla="*/ 50 w 130"/>
                <a:gd name="T87" fmla="*/ 0 h 130"/>
                <a:gd name="T88" fmla="*/ 86 w 130"/>
                <a:gd name="T89" fmla="*/ 0 h 130"/>
                <a:gd name="T90" fmla="*/ 75 w 130"/>
                <a:gd name="T91" fmla="*/ 6 h 130"/>
                <a:gd name="T92" fmla="*/ 64 w 130"/>
                <a:gd name="T93" fmla="*/ 6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30" h="130">
                  <a:moveTo>
                    <a:pt x="57" y="49"/>
                  </a:moveTo>
                  <a:cubicBezTo>
                    <a:pt x="61" y="46"/>
                    <a:pt x="61" y="40"/>
                    <a:pt x="61" y="37"/>
                  </a:cubicBezTo>
                  <a:cubicBezTo>
                    <a:pt x="61" y="25"/>
                    <a:pt x="54" y="6"/>
                    <a:pt x="40" y="6"/>
                  </a:cubicBezTo>
                  <a:cubicBezTo>
                    <a:pt x="35" y="6"/>
                    <a:pt x="30" y="8"/>
                    <a:pt x="28" y="11"/>
                  </a:cubicBezTo>
                  <a:cubicBezTo>
                    <a:pt x="25" y="15"/>
                    <a:pt x="24" y="19"/>
                    <a:pt x="24" y="24"/>
                  </a:cubicBezTo>
                  <a:cubicBezTo>
                    <a:pt x="24" y="35"/>
                    <a:pt x="31" y="54"/>
                    <a:pt x="45" y="54"/>
                  </a:cubicBezTo>
                  <a:cubicBezTo>
                    <a:pt x="50" y="54"/>
                    <a:pt x="54" y="52"/>
                    <a:pt x="57" y="49"/>
                  </a:cubicBezTo>
                  <a:close/>
                  <a:moveTo>
                    <a:pt x="52" y="82"/>
                  </a:moveTo>
                  <a:cubicBezTo>
                    <a:pt x="51" y="82"/>
                    <a:pt x="50" y="82"/>
                    <a:pt x="48" y="82"/>
                  </a:cubicBezTo>
                  <a:cubicBezTo>
                    <a:pt x="46" y="82"/>
                    <a:pt x="37" y="82"/>
                    <a:pt x="30" y="84"/>
                  </a:cubicBezTo>
                  <a:cubicBezTo>
                    <a:pt x="26" y="86"/>
                    <a:pt x="15" y="90"/>
                    <a:pt x="15" y="102"/>
                  </a:cubicBezTo>
                  <a:cubicBezTo>
                    <a:pt x="15" y="114"/>
                    <a:pt x="27" y="123"/>
                    <a:pt x="45" y="123"/>
                  </a:cubicBezTo>
                  <a:cubicBezTo>
                    <a:pt x="62" y="123"/>
                    <a:pt x="70" y="115"/>
                    <a:pt x="70" y="104"/>
                  </a:cubicBezTo>
                  <a:cubicBezTo>
                    <a:pt x="70" y="96"/>
                    <a:pt x="65" y="91"/>
                    <a:pt x="52" y="82"/>
                  </a:cubicBezTo>
                  <a:close/>
                  <a:moveTo>
                    <a:pt x="102" y="65"/>
                  </a:moveTo>
                  <a:cubicBezTo>
                    <a:pt x="83" y="65"/>
                    <a:pt x="83" y="65"/>
                    <a:pt x="83" y="65"/>
                  </a:cubicBezTo>
                  <a:cubicBezTo>
                    <a:pt x="83" y="55"/>
                    <a:pt x="83" y="55"/>
                    <a:pt x="83" y="55"/>
                  </a:cubicBezTo>
                  <a:cubicBezTo>
                    <a:pt x="102" y="55"/>
                    <a:pt x="102" y="55"/>
                    <a:pt x="102" y="55"/>
                  </a:cubicBezTo>
                  <a:cubicBezTo>
                    <a:pt x="102" y="37"/>
                    <a:pt x="102" y="37"/>
                    <a:pt x="102" y="37"/>
                  </a:cubicBezTo>
                  <a:cubicBezTo>
                    <a:pt x="111" y="37"/>
                    <a:pt x="111" y="37"/>
                    <a:pt x="111" y="37"/>
                  </a:cubicBezTo>
                  <a:cubicBezTo>
                    <a:pt x="111" y="55"/>
                    <a:pt x="111" y="55"/>
                    <a:pt x="111" y="55"/>
                  </a:cubicBezTo>
                  <a:cubicBezTo>
                    <a:pt x="130" y="55"/>
                    <a:pt x="130" y="55"/>
                    <a:pt x="130" y="55"/>
                  </a:cubicBezTo>
                  <a:cubicBezTo>
                    <a:pt x="130" y="65"/>
                    <a:pt x="130" y="65"/>
                    <a:pt x="130" y="65"/>
                  </a:cubicBezTo>
                  <a:cubicBezTo>
                    <a:pt x="111" y="65"/>
                    <a:pt x="111" y="65"/>
                    <a:pt x="111" y="65"/>
                  </a:cubicBezTo>
                  <a:cubicBezTo>
                    <a:pt x="111" y="83"/>
                    <a:pt x="111" y="83"/>
                    <a:pt x="111" y="83"/>
                  </a:cubicBezTo>
                  <a:cubicBezTo>
                    <a:pt x="102" y="83"/>
                    <a:pt x="102" y="83"/>
                    <a:pt x="102" y="83"/>
                  </a:cubicBezTo>
                  <a:lnTo>
                    <a:pt x="102" y="65"/>
                  </a:lnTo>
                  <a:close/>
                  <a:moveTo>
                    <a:pt x="64" y="6"/>
                  </a:moveTo>
                  <a:cubicBezTo>
                    <a:pt x="68" y="9"/>
                    <a:pt x="76" y="16"/>
                    <a:pt x="76" y="29"/>
                  </a:cubicBezTo>
                  <a:cubicBezTo>
                    <a:pt x="76" y="42"/>
                    <a:pt x="69" y="48"/>
                    <a:pt x="62" y="53"/>
                  </a:cubicBezTo>
                  <a:cubicBezTo>
                    <a:pt x="60" y="56"/>
                    <a:pt x="57" y="58"/>
                    <a:pt x="57" y="62"/>
                  </a:cubicBezTo>
                  <a:cubicBezTo>
                    <a:pt x="57" y="66"/>
                    <a:pt x="60" y="68"/>
                    <a:pt x="61" y="69"/>
                  </a:cubicBezTo>
                  <a:cubicBezTo>
                    <a:pt x="68" y="74"/>
                    <a:pt x="68" y="74"/>
                    <a:pt x="68" y="74"/>
                  </a:cubicBezTo>
                  <a:cubicBezTo>
                    <a:pt x="75" y="80"/>
                    <a:pt x="82" y="86"/>
                    <a:pt x="82" y="98"/>
                  </a:cubicBezTo>
                  <a:cubicBezTo>
                    <a:pt x="82" y="114"/>
                    <a:pt x="66" y="130"/>
                    <a:pt x="37" y="130"/>
                  </a:cubicBezTo>
                  <a:cubicBezTo>
                    <a:pt x="12" y="130"/>
                    <a:pt x="0" y="118"/>
                    <a:pt x="0" y="106"/>
                  </a:cubicBezTo>
                  <a:cubicBezTo>
                    <a:pt x="0" y="99"/>
                    <a:pt x="3" y="91"/>
                    <a:pt x="14" y="85"/>
                  </a:cubicBezTo>
                  <a:cubicBezTo>
                    <a:pt x="24" y="78"/>
                    <a:pt x="38" y="77"/>
                    <a:pt x="46" y="77"/>
                  </a:cubicBezTo>
                  <a:cubicBezTo>
                    <a:pt x="44" y="74"/>
                    <a:pt x="41" y="71"/>
                    <a:pt x="41" y="65"/>
                  </a:cubicBezTo>
                  <a:cubicBezTo>
                    <a:pt x="41" y="62"/>
                    <a:pt x="42" y="61"/>
                    <a:pt x="43" y="59"/>
                  </a:cubicBezTo>
                  <a:cubicBezTo>
                    <a:pt x="41" y="59"/>
                    <a:pt x="39" y="59"/>
                    <a:pt x="37" y="59"/>
                  </a:cubicBezTo>
                  <a:cubicBezTo>
                    <a:pt x="19" y="59"/>
                    <a:pt x="9" y="46"/>
                    <a:pt x="9" y="32"/>
                  </a:cubicBezTo>
                  <a:cubicBezTo>
                    <a:pt x="9" y="24"/>
                    <a:pt x="12" y="16"/>
                    <a:pt x="20" y="9"/>
                  </a:cubicBezTo>
                  <a:cubicBezTo>
                    <a:pt x="30" y="1"/>
                    <a:pt x="41" y="0"/>
                    <a:pt x="50" y="0"/>
                  </a:cubicBezTo>
                  <a:cubicBezTo>
                    <a:pt x="86" y="0"/>
                    <a:pt x="86" y="0"/>
                    <a:pt x="86" y="0"/>
                  </a:cubicBezTo>
                  <a:cubicBezTo>
                    <a:pt x="75" y="6"/>
                    <a:pt x="75" y="6"/>
                    <a:pt x="75" y="6"/>
                  </a:cubicBezTo>
                  <a:cubicBezTo>
                    <a:pt x="64" y="6"/>
                    <a:pt x="64" y="6"/>
                    <a:pt x="64" y="6"/>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7" name="Group 9"/>
          <p:cNvGrpSpPr>
            <a:grpSpLocks noChangeAspect="1"/>
          </p:cNvGrpSpPr>
          <p:nvPr/>
        </p:nvGrpSpPr>
        <p:grpSpPr bwMode="auto">
          <a:xfrm>
            <a:off x="7988974" y="1377766"/>
            <a:ext cx="515028" cy="515938"/>
            <a:chOff x="1587" y="1151"/>
            <a:chExt cx="566" cy="567"/>
          </a:xfrm>
        </p:grpSpPr>
        <p:sp>
          <p:nvSpPr>
            <p:cNvPr id="13" name="Oval 10"/>
            <p:cNvSpPr>
              <a:spLocks noChangeArrowheads="1"/>
            </p:cNvSpPr>
            <p:nvPr/>
          </p:nvSpPr>
          <p:spPr bwMode="auto">
            <a:xfrm>
              <a:off x="1587" y="1151"/>
              <a:ext cx="566" cy="567"/>
            </a:xfrm>
            <a:prstGeom prst="ellipse">
              <a:avLst/>
            </a:prstGeom>
            <a:solidFill>
              <a:srgbClr val="0E3A87">
                <a:alpha val="70000"/>
              </a:srgb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 name="Freeform 11"/>
            <p:cNvSpPr>
              <a:spLocks noEditPoints="1"/>
            </p:cNvSpPr>
            <p:nvPr/>
          </p:nvSpPr>
          <p:spPr bwMode="auto">
            <a:xfrm>
              <a:off x="1707" y="1272"/>
              <a:ext cx="316" cy="316"/>
            </a:xfrm>
            <a:custGeom>
              <a:avLst/>
              <a:gdLst>
                <a:gd name="T0" fmla="*/ 36 w 134"/>
                <a:gd name="T1" fmla="*/ 46 h 134"/>
                <a:gd name="T2" fmla="*/ 0 w 134"/>
                <a:gd name="T3" fmla="*/ 46 h 134"/>
                <a:gd name="T4" fmla="*/ 0 w 134"/>
                <a:gd name="T5" fmla="*/ 41 h 134"/>
                <a:gd name="T6" fmla="*/ 0 w 134"/>
                <a:gd name="T7" fmla="*/ 41 h 134"/>
                <a:gd name="T8" fmla="*/ 0 w 134"/>
                <a:gd name="T9" fmla="*/ 114 h 134"/>
                <a:gd name="T10" fmla="*/ 20 w 134"/>
                <a:gd name="T11" fmla="*/ 134 h 134"/>
                <a:gd name="T12" fmla="*/ 114 w 134"/>
                <a:gd name="T13" fmla="*/ 134 h 134"/>
                <a:gd name="T14" fmla="*/ 134 w 134"/>
                <a:gd name="T15" fmla="*/ 114 h 134"/>
                <a:gd name="T16" fmla="*/ 134 w 134"/>
                <a:gd name="T17" fmla="*/ 46 h 134"/>
                <a:gd name="T18" fmla="*/ 134 w 134"/>
                <a:gd name="T19" fmla="*/ 46 h 134"/>
                <a:gd name="T20" fmla="*/ 134 w 134"/>
                <a:gd name="T21" fmla="*/ 41 h 134"/>
                <a:gd name="T22" fmla="*/ 94 w 134"/>
                <a:gd name="T23" fmla="*/ 41 h 134"/>
                <a:gd name="T24" fmla="*/ 67 w 134"/>
                <a:gd name="T25" fmla="*/ 27 h 134"/>
                <a:gd name="T26" fmla="*/ 39 w 134"/>
                <a:gd name="T27" fmla="*/ 41 h 134"/>
                <a:gd name="T28" fmla="*/ 0 w 134"/>
                <a:gd name="T29" fmla="*/ 41 h 134"/>
                <a:gd name="T30" fmla="*/ 0 w 134"/>
                <a:gd name="T31" fmla="*/ 20 h 134"/>
                <a:gd name="T32" fmla="*/ 14 w 134"/>
                <a:gd name="T33" fmla="*/ 1 h 134"/>
                <a:gd name="T34" fmla="*/ 14 w 134"/>
                <a:gd name="T35" fmla="*/ 27 h 134"/>
                <a:gd name="T36" fmla="*/ 18 w 134"/>
                <a:gd name="T37" fmla="*/ 27 h 134"/>
                <a:gd name="T38" fmla="*/ 18 w 134"/>
                <a:gd name="T39" fmla="*/ 0 h 134"/>
                <a:gd name="T40" fmla="*/ 18 w 134"/>
                <a:gd name="T41" fmla="*/ 0 h 134"/>
                <a:gd name="T42" fmla="*/ 20 w 134"/>
                <a:gd name="T43" fmla="*/ 0 h 134"/>
                <a:gd name="T44" fmla="*/ 114 w 134"/>
                <a:gd name="T45" fmla="*/ 0 h 134"/>
                <a:gd name="T46" fmla="*/ 134 w 134"/>
                <a:gd name="T47" fmla="*/ 20 h 134"/>
                <a:gd name="T48" fmla="*/ 134 w 134"/>
                <a:gd name="T49" fmla="*/ 46 h 134"/>
                <a:gd name="T50" fmla="*/ 97 w 134"/>
                <a:gd name="T51" fmla="*/ 46 h 134"/>
                <a:gd name="T52" fmla="*/ 101 w 134"/>
                <a:gd name="T53" fmla="*/ 62 h 134"/>
                <a:gd name="T54" fmla="*/ 67 w 134"/>
                <a:gd name="T55" fmla="*/ 97 h 134"/>
                <a:gd name="T56" fmla="*/ 32 w 134"/>
                <a:gd name="T57" fmla="*/ 62 h 134"/>
                <a:gd name="T58" fmla="*/ 36 w 134"/>
                <a:gd name="T59" fmla="*/ 46 h 134"/>
                <a:gd name="T60" fmla="*/ 109 w 134"/>
                <a:gd name="T61" fmla="*/ 9 h 134"/>
                <a:gd name="T62" fmla="*/ 101 w 134"/>
                <a:gd name="T63" fmla="*/ 17 h 134"/>
                <a:gd name="T64" fmla="*/ 101 w 134"/>
                <a:gd name="T65" fmla="*/ 24 h 134"/>
                <a:gd name="T66" fmla="*/ 109 w 134"/>
                <a:gd name="T67" fmla="*/ 32 h 134"/>
                <a:gd name="T68" fmla="*/ 116 w 134"/>
                <a:gd name="T69" fmla="*/ 32 h 134"/>
                <a:gd name="T70" fmla="*/ 124 w 134"/>
                <a:gd name="T71" fmla="*/ 24 h 134"/>
                <a:gd name="T72" fmla="*/ 124 w 134"/>
                <a:gd name="T73" fmla="*/ 17 h 134"/>
                <a:gd name="T74" fmla="*/ 116 w 134"/>
                <a:gd name="T75" fmla="*/ 9 h 134"/>
                <a:gd name="T76" fmla="*/ 109 w 134"/>
                <a:gd name="T77" fmla="*/ 9 h 134"/>
                <a:gd name="T78" fmla="*/ 32 w 134"/>
                <a:gd name="T79" fmla="*/ 0 h 134"/>
                <a:gd name="T80" fmla="*/ 32 w 134"/>
                <a:gd name="T81" fmla="*/ 27 h 134"/>
                <a:gd name="T82" fmla="*/ 37 w 134"/>
                <a:gd name="T83" fmla="*/ 27 h 134"/>
                <a:gd name="T84" fmla="*/ 37 w 134"/>
                <a:gd name="T85" fmla="*/ 0 h 134"/>
                <a:gd name="T86" fmla="*/ 32 w 134"/>
                <a:gd name="T87" fmla="*/ 0 h 134"/>
                <a:gd name="T88" fmla="*/ 23 w 134"/>
                <a:gd name="T89" fmla="*/ 0 h 134"/>
                <a:gd name="T90" fmla="*/ 23 w 134"/>
                <a:gd name="T91" fmla="*/ 27 h 134"/>
                <a:gd name="T92" fmla="*/ 27 w 134"/>
                <a:gd name="T93" fmla="*/ 27 h 134"/>
                <a:gd name="T94" fmla="*/ 27 w 134"/>
                <a:gd name="T95" fmla="*/ 0 h 134"/>
                <a:gd name="T96" fmla="*/ 23 w 134"/>
                <a:gd name="T97" fmla="*/ 0 h 134"/>
                <a:gd name="T98" fmla="*/ 67 w 134"/>
                <a:gd name="T99" fmla="*/ 90 h 134"/>
                <a:gd name="T100" fmla="*/ 94 w 134"/>
                <a:gd name="T101" fmla="*/ 62 h 134"/>
                <a:gd name="T102" fmla="*/ 67 w 134"/>
                <a:gd name="T103" fmla="*/ 34 h 134"/>
                <a:gd name="T104" fmla="*/ 39 w 134"/>
                <a:gd name="T105" fmla="*/ 62 h 134"/>
                <a:gd name="T106" fmla="*/ 67 w 134"/>
                <a:gd name="T107" fmla="*/ 90 h 134"/>
                <a:gd name="T108" fmla="*/ 67 w 134"/>
                <a:gd name="T109" fmla="*/ 81 h 134"/>
                <a:gd name="T110" fmla="*/ 85 w 134"/>
                <a:gd name="T111" fmla="*/ 62 h 134"/>
                <a:gd name="T112" fmla="*/ 67 w 134"/>
                <a:gd name="T113" fmla="*/ 44 h 134"/>
                <a:gd name="T114" fmla="*/ 48 w 134"/>
                <a:gd name="T115" fmla="*/ 62 h 134"/>
                <a:gd name="T116" fmla="*/ 67 w 134"/>
                <a:gd name="T117" fmla="*/ 81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34" h="134">
                  <a:moveTo>
                    <a:pt x="36" y="46"/>
                  </a:moveTo>
                  <a:cubicBezTo>
                    <a:pt x="0" y="46"/>
                    <a:pt x="0" y="46"/>
                    <a:pt x="0" y="46"/>
                  </a:cubicBezTo>
                  <a:cubicBezTo>
                    <a:pt x="0" y="41"/>
                    <a:pt x="0" y="41"/>
                    <a:pt x="0" y="41"/>
                  </a:cubicBezTo>
                  <a:cubicBezTo>
                    <a:pt x="0" y="41"/>
                    <a:pt x="0" y="41"/>
                    <a:pt x="0" y="41"/>
                  </a:cubicBezTo>
                  <a:cubicBezTo>
                    <a:pt x="0" y="86"/>
                    <a:pt x="0" y="114"/>
                    <a:pt x="0" y="114"/>
                  </a:cubicBezTo>
                  <a:cubicBezTo>
                    <a:pt x="0" y="134"/>
                    <a:pt x="20" y="134"/>
                    <a:pt x="20" y="134"/>
                  </a:cubicBezTo>
                  <a:cubicBezTo>
                    <a:pt x="114" y="134"/>
                    <a:pt x="114" y="134"/>
                    <a:pt x="114" y="134"/>
                  </a:cubicBezTo>
                  <a:cubicBezTo>
                    <a:pt x="114" y="134"/>
                    <a:pt x="134" y="134"/>
                    <a:pt x="134" y="114"/>
                  </a:cubicBezTo>
                  <a:cubicBezTo>
                    <a:pt x="134" y="46"/>
                    <a:pt x="134" y="46"/>
                    <a:pt x="134" y="46"/>
                  </a:cubicBezTo>
                  <a:cubicBezTo>
                    <a:pt x="134" y="46"/>
                    <a:pt x="134" y="46"/>
                    <a:pt x="134" y="46"/>
                  </a:cubicBezTo>
                  <a:cubicBezTo>
                    <a:pt x="134" y="41"/>
                    <a:pt x="134" y="41"/>
                    <a:pt x="134" y="41"/>
                  </a:cubicBezTo>
                  <a:cubicBezTo>
                    <a:pt x="94" y="41"/>
                    <a:pt x="94" y="41"/>
                    <a:pt x="94" y="41"/>
                  </a:cubicBezTo>
                  <a:cubicBezTo>
                    <a:pt x="88" y="33"/>
                    <a:pt x="78" y="27"/>
                    <a:pt x="67" y="27"/>
                  </a:cubicBezTo>
                  <a:cubicBezTo>
                    <a:pt x="55" y="27"/>
                    <a:pt x="45" y="33"/>
                    <a:pt x="39" y="41"/>
                  </a:cubicBezTo>
                  <a:cubicBezTo>
                    <a:pt x="0" y="41"/>
                    <a:pt x="0" y="41"/>
                    <a:pt x="0" y="41"/>
                  </a:cubicBezTo>
                  <a:cubicBezTo>
                    <a:pt x="0" y="35"/>
                    <a:pt x="0" y="27"/>
                    <a:pt x="0" y="20"/>
                  </a:cubicBezTo>
                  <a:cubicBezTo>
                    <a:pt x="0" y="7"/>
                    <a:pt x="8" y="2"/>
                    <a:pt x="14" y="1"/>
                  </a:cubicBezTo>
                  <a:cubicBezTo>
                    <a:pt x="14" y="27"/>
                    <a:pt x="14" y="27"/>
                    <a:pt x="14" y="27"/>
                  </a:cubicBezTo>
                  <a:cubicBezTo>
                    <a:pt x="18" y="27"/>
                    <a:pt x="18" y="27"/>
                    <a:pt x="18" y="27"/>
                  </a:cubicBezTo>
                  <a:cubicBezTo>
                    <a:pt x="18" y="0"/>
                    <a:pt x="18" y="0"/>
                    <a:pt x="18" y="0"/>
                  </a:cubicBezTo>
                  <a:cubicBezTo>
                    <a:pt x="18" y="0"/>
                    <a:pt x="18" y="0"/>
                    <a:pt x="18" y="0"/>
                  </a:cubicBezTo>
                  <a:cubicBezTo>
                    <a:pt x="19" y="0"/>
                    <a:pt x="20" y="0"/>
                    <a:pt x="20" y="0"/>
                  </a:cubicBezTo>
                  <a:cubicBezTo>
                    <a:pt x="114" y="0"/>
                    <a:pt x="114" y="0"/>
                    <a:pt x="114" y="0"/>
                  </a:cubicBezTo>
                  <a:cubicBezTo>
                    <a:pt x="114" y="0"/>
                    <a:pt x="134" y="0"/>
                    <a:pt x="134" y="20"/>
                  </a:cubicBezTo>
                  <a:cubicBezTo>
                    <a:pt x="134" y="46"/>
                    <a:pt x="134" y="46"/>
                    <a:pt x="134" y="46"/>
                  </a:cubicBezTo>
                  <a:cubicBezTo>
                    <a:pt x="97" y="46"/>
                    <a:pt x="97" y="46"/>
                    <a:pt x="97" y="46"/>
                  </a:cubicBezTo>
                  <a:cubicBezTo>
                    <a:pt x="100" y="51"/>
                    <a:pt x="101" y="56"/>
                    <a:pt x="101" y="62"/>
                  </a:cubicBezTo>
                  <a:cubicBezTo>
                    <a:pt x="101" y="81"/>
                    <a:pt x="86" y="97"/>
                    <a:pt x="67" y="97"/>
                  </a:cubicBezTo>
                  <a:cubicBezTo>
                    <a:pt x="48" y="97"/>
                    <a:pt x="32" y="81"/>
                    <a:pt x="32" y="62"/>
                  </a:cubicBezTo>
                  <a:cubicBezTo>
                    <a:pt x="32" y="56"/>
                    <a:pt x="34" y="51"/>
                    <a:pt x="36" y="46"/>
                  </a:cubicBezTo>
                  <a:close/>
                  <a:moveTo>
                    <a:pt x="109" y="9"/>
                  </a:moveTo>
                  <a:cubicBezTo>
                    <a:pt x="105" y="9"/>
                    <a:pt x="101" y="13"/>
                    <a:pt x="101" y="17"/>
                  </a:cubicBezTo>
                  <a:cubicBezTo>
                    <a:pt x="101" y="24"/>
                    <a:pt x="101" y="24"/>
                    <a:pt x="101" y="24"/>
                  </a:cubicBezTo>
                  <a:cubicBezTo>
                    <a:pt x="101" y="28"/>
                    <a:pt x="105" y="32"/>
                    <a:pt x="109" y="32"/>
                  </a:cubicBezTo>
                  <a:cubicBezTo>
                    <a:pt x="116" y="32"/>
                    <a:pt x="116" y="32"/>
                    <a:pt x="116" y="32"/>
                  </a:cubicBezTo>
                  <a:cubicBezTo>
                    <a:pt x="121" y="32"/>
                    <a:pt x="124" y="28"/>
                    <a:pt x="124" y="24"/>
                  </a:cubicBezTo>
                  <a:cubicBezTo>
                    <a:pt x="124" y="17"/>
                    <a:pt x="124" y="17"/>
                    <a:pt x="124" y="17"/>
                  </a:cubicBezTo>
                  <a:cubicBezTo>
                    <a:pt x="124" y="13"/>
                    <a:pt x="121" y="9"/>
                    <a:pt x="116" y="9"/>
                  </a:cubicBezTo>
                  <a:lnTo>
                    <a:pt x="109" y="9"/>
                  </a:lnTo>
                  <a:close/>
                  <a:moveTo>
                    <a:pt x="32" y="0"/>
                  </a:moveTo>
                  <a:cubicBezTo>
                    <a:pt x="32" y="27"/>
                    <a:pt x="32" y="27"/>
                    <a:pt x="32" y="27"/>
                  </a:cubicBezTo>
                  <a:cubicBezTo>
                    <a:pt x="37" y="27"/>
                    <a:pt x="37" y="27"/>
                    <a:pt x="37" y="27"/>
                  </a:cubicBezTo>
                  <a:cubicBezTo>
                    <a:pt x="37" y="0"/>
                    <a:pt x="37" y="0"/>
                    <a:pt x="37" y="0"/>
                  </a:cubicBezTo>
                  <a:lnTo>
                    <a:pt x="32" y="0"/>
                  </a:lnTo>
                  <a:close/>
                  <a:moveTo>
                    <a:pt x="23" y="0"/>
                  </a:moveTo>
                  <a:cubicBezTo>
                    <a:pt x="23" y="27"/>
                    <a:pt x="23" y="27"/>
                    <a:pt x="23" y="27"/>
                  </a:cubicBezTo>
                  <a:cubicBezTo>
                    <a:pt x="27" y="27"/>
                    <a:pt x="27" y="27"/>
                    <a:pt x="27" y="27"/>
                  </a:cubicBezTo>
                  <a:cubicBezTo>
                    <a:pt x="27" y="0"/>
                    <a:pt x="27" y="0"/>
                    <a:pt x="27" y="0"/>
                  </a:cubicBezTo>
                  <a:lnTo>
                    <a:pt x="23" y="0"/>
                  </a:lnTo>
                  <a:close/>
                  <a:moveTo>
                    <a:pt x="67" y="90"/>
                  </a:moveTo>
                  <a:cubicBezTo>
                    <a:pt x="82" y="90"/>
                    <a:pt x="94" y="77"/>
                    <a:pt x="94" y="62"/>
                  </a:cubicBezTo>
                  <a:cubicBezTo>
                    <a:pt x="94" y="47"/>
                    <a:pt x="82" y="34"/>
                    <a:pt x="67" y="34"/>
                  </a:cubicBezTo>
                  <a:cubicBezTo>
                    <a:pt x="51" y="34"/>
                    <a:pt x="39" y="47"/>
                    <a:pt x="39" y="62"/>
                  </a:cubicBezTo>
                  <a:cubicBezTo>
                    <a:pt x="39" y="77"/>
                    <a:pt x="51" y="90"/>
                    <a:pt x="67" y="90"/>
                  </a:cubicBezTo>
                  <a:close/>
                  <a:moveTo>
                    <a:pt x="67" y="81"/>
                  </a:moveTo>
                  <a:cubicBezTo>
                    <a:pt x="77" y="81"/>
                    <a:pt x="85" y="72"/>
                    <a:pt x="85" y="62"/>
                  </a:cubicBezTo>
                  <a:cubicBezTo>
                    <a:pt x="85" y="52"/>
                    <a:pt x="77" y="44"/>
                    <a:pt x="67" y="44"/>
                  </a:cubicBezTo>
                  <a:cubicBezTo>
                    <a:pt x="56" y="44"/>
                    <a:pt x="48" y="52"/>
                    <a:pt x="48" y="62"/>
                  </a:cubicBezTo>
                  <a:cubicBezTo>
                    <a:pt x="48" y="72"/>
                    <a:pt x="56" y="81"/>
                    <a:pt x="67" y="8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17" name="Group 24"/>
          <p:cNvGrpSpPr>
            <a:grpSpLocks noChangeAspect="1"/>
          </p:cNvGrpSpPr>
          <p:nvPr/>
        </p:nvGrpSpPr>
        <p:grpSpPr bwMode="auto">
          <a:xfrm>
            <a:off x="3693961" y="3835762"/>
            <a:ext cx="515028" cy="515938"/>
            <a:chOff x="4516" y="1151"/>
            <a:chExt cx="566" cy="567"/>
          </a:xfrm>
        </p:grpSpPr>
        <p:sp>
          <p:nvSpPr>
            <p:cNvPr id="18" name="Oval 25"/>
            <p:cNvSpPr>
              <a:spLocks noChangeArrowheads="1"/>
            </p:cNvSpPr>
            <p:nvPr/>
          </p:nvSpPr>
          <p:spPr bwMode="auto">
            <a:xfrm>
              <a:off x="4516" y="1151"/>
              <a:ext cx="566" cy="567"/>
            </a:xfrm>
            <a:prstGeom prst="ellipse">
              <a:avLst/>
            </a:prstGeom>
            <a:solidFill>
              <a:srgbClr val="0E3A87">
                <a:alpha val="70000"/>
              </a:srgb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26"/>
            <p:cNvSpPr>
              <a:spLocks noEditPoints="1"/>
            </p:cNvSpPr>
            <p:nvPr/>
          </p:nvSpPr>
          <p:spPr bwMode="auto">
            <a:xfrm>
              <a:off x="4625" y="1260"/>
              <a:ext cx="349" cy="349"/>
            </a:xfrm>
            <a:custGeom>
              <a:avLst/>
              <a:gdLst>
                <a:gd name="T0" fmla="*/ 0 w 148"/>
                <a:gd name="T1" fmla="*/ 95 h 148"/>
                <a:gd name="T2" fmla="*/ 121 w 148"/>
                <a:gd name="T3" fmla="*/ 148 h 148"/>
                <a:gd name="T4" fmla="*/ 121 w 148"/>
                <a:gd name="T5" fmla="*/ 69 h 148"/>
                <a:gd name="T6" fmla="*/ 36 w 148"/>
                <a:gd name="T7" fmla="*/ 132 h 148"/>
                <a:gd name="T8" fmla="*/ 19 w 148"/>
                <a:gd name="T9" fmla="*/ 90 h 148"/>
                <a:gd name="T10" fmla="*/ 46 w 148"/>
                <a:gd name="T11" fmla="*/ 90 h 148"/>
                <a:gd name="T12" fmla="*/ 61 w 148"/>
                <a:gd name="T13" fmla="*/ 130 h 148"/>
                <a:gd name="T14" fmla="*/ 48 w 148"/>
                <a:gd name="T15" fmla="*/ 133 h 148"/>
                <a:gd name="T16" fmla="*/ 54 w 148"/>
                <a:gd name="T17" fmla="*/ 98 h 148"/>
                <a:gd name="T18" fmla="*/ 56 w 148"/>
                <a:gd name="T19" fmla="*/ 128 h 148"/>
                <a:gd name="T20" fmla="*/ 61 w 148"/>
                <a:gd name="T21" fmla="*/ 98 h 148"/>
                <a:gd name="T22" fmla="*/ 101 w 148"/>
                <a:gd name="T23" fmla="*/ 126 h 148"/>
                <a:gd name="T24" fmla="*/ 88 w 148"/>
                <a:gd name="T25" fmla="*/ 134 h 148"/>
                <a:gd name="T26" fmla="*/ 77 w 148"/>
                <a:gd name="T27" fmla="*/ 134 h 148"/>
                <a:gd name="T28" fmla="*/ 85 w 148"/>
                <a:gd name="T29" fmla="*/ 101 h 148"/>
                <a:gd name="T30" fmla="*/ 99 w 148"/>
                <a:gd name="T31" fmla="*/ 99 h 148"/>
                <a:gd name="T32" fmla="*/ 129 w 148"/>
                <a:gd name="T33" fmla="*/ 116 h 148"/>
                <a:gd name="T34" fmla="*/ 115 w 148"/>
                <a:gd name="T35" fmla="*/ 127 h 148"/>
                <a:gd name="T36" fmla="*/ 121 w 148"/>
                <a:gd name="T37" fmla="*/ 123 h 148"/>
                <a:gd name="T38" fmla="*/ 129 w 148"/>
                <a:gd name="T39" fmla="*/ 123 h 148"/>
                <a:gd name="T40" fmla="*/ 110 w 148"/>
                <a:gd name="T41" fmla="*/ 131 h 148"/>
                <a:gd name="T42" fmla="*/ 110 w 148"/>
                <a:gd name="T43" fmla="*/ 99 h 148"/>
                <a:gd name="T44" fmla="*/ 129 w 148"/>
                <a:gd name="T45" fmla="*/ 107 h 148"/>
                <a:gd name="T46" fmla="*/ 115 w 148"/>
                <a:gd name="T47" fmla="*/ 104 h 148"/>
                <a:gd name="T48" fmla="*/ 121 w 148"/>
                <a:gd name="T49" fmla="*/ 111 h 148"/>
                <a:gd name="T50" fmla="*/ 118 w 148"/>
                <a:gd name="T51" fmla="*/ 103 h 148"/>
                <a:gd name="T52" fmla="*/ 85 w 148"/>
                <a:gd name="T53" fmla="*/ 105 h 148"/>
                <a:gd name="T54" fmla="*/ 88 w 148"/>
                <a:gd name="T55" fmla="*/ 129 h 148"/>
                <a:gd name="T56" fmla="*/ 93 w 148"/>
                <a:gd name="T57" fmla="*/ 107 h 148"/>
                <a:gd name="T58" fmla="*/ 97 w 148"/>
                <a:gd name="T59" fmla="*/ 60 h 148"/>
                <a:gd name="T60" fmla="*/ 107 w 148"/>
                <a:gd name="T61" fmla="*/ 60 h 148"/>
                <a:gd name="T62" fmla="*/ 107 w 148"/>
                <a:gd name="T63" fmla="*/ 18 h 148"/>
                <a:gd name="T64" fmla="*/ 102 w 148"/>
                <a:gd name="T65" fmla="*/ 53 h 148"/>
                <a:gd name="T66" fmla="*/ 100 w 148"/>
                <a:gd name="T67" fmla="*/ 18 h 148"/>
                <a:gd name="T68" fmla="*/ 93 w 148"/>
                <a:gd name="T69" fmla="*/ 59 h 148"/>
                <a:gd name="T70" fmla="*/ 82 w 148"/>
                <a:gd name="T71" fmla="*/ 58 h 148"/>
                <a:gd name="T72" fmla="*/ 82 w 148"/>
                <a:gd name="T73" fmla="*/ 20 h 148"/>
                <a:gd name="T74" fmla="*/ 61 w 148"/>
                <a:gd name="T75" fmla="*/ 28 h 148"/>
                <a:gd name="T76" fmla="*/ 73 w 148"/>
                <a:gd name="T77" fmla="*/ 61 h 148"/>
                <a:gd name="T78" fmla="*/ 73 w 148"/>
                <a:gd name="T79" fmla="*/ 24 h 148"/>
                <a:gd name="T80" fmla="*/ 76 w 148"/>
                <a:gd name="T81" fmla="*/ 50 h 148"/>
                <a:gd name="T82" fmla="*/ 70 w 148"/>
                <a:gd name="T83" fmla="*/ 53 h 148"/>
                <a:gd name="T84" fmla="*/ 39 w 148"/>
                <a:gd name="T85" fmla="*/ 60 h 148"/>
                <a:gd name="T86" fmla="*/ 60 w 148"/>
                <a:gd name="T87" fmla="*/ 0 h 148"/>
                <a:gd name="T88" fmla="*/ 44 w 148"/>
                <a:gd name="T89" fmla="*/ 23 h 148"/>
                <a:gd name="T90" fmla="*/ 39 w 148"/>
                <a:gd name="T91" fmla="*/ 34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48" h="148">
                  <a:moveTo>
                    <a:pt x="121" y="69"/>
                  </a:moveTo>
                  <a:cubicBezTo>
                    <a:pt x="27" y="69"/>
                    <a:pt x="27" y="69"/>
                    <a:pt x="27" y="69"/>
                  </a:cubicBezTo>
                  <a:cubicBezTo>
                    <a:pt x="12" y="69"/>
                    <a:pt x="0" y="80"/>
                    <a:pt x="0" y="95"/>
                  </a:cubicBezTo>
                  <a:cubicBezTo>
                    <a:pt x="0" y="121"/>
                    <a:pt x="0" y="121"/>
                    <a:pt x="0" y="121"/>
                  </a:cubicBezTo>
                  <a:cubicBezTo>
                    <a:pt x="0" y="136"/>
                    <a:pt x="12" y="148"/>
                    <a:pt x="27" y="148"/>
                  </a:cubicBezTo>
                  <a:cubicBezTo>
                    <a:pt x="121" y="148"/>
                    <a:pt x="121" y="148"/>
                    <a:pt x="121" y="148"/>
                  </a:cubicBezTo>
                  <a:cubicBezTo>
                    <a:pt x="136" y="148"/>
                    <a:pt x="148" y="136"/>
                    <a:pt x="148" y="121"/>
                  </a:cubicBezTo>
                  <a:cubicBezTo>
                    <a:pt x="148" y="95"/>
                    <a:pt x="148" y="95"/>
                    <a:pt x="148" y="95"/>
                  </a:cubicBezTo>
                  <a:cubicBezTo>
                    <a:pt x="148" y="81"/>
                    <a:pt x="136" y="69"/>
                    <a:pt x="121" y="69"/>
                  </a:cubicBezTo>
                  <a:close/>
                  <a:moveTo>
                    <a:pt x="46" y="90"/>
                  </a:moveTo>
                  <a:cubicBezTo>
                    <a:pt x="36" y="90"/>
                    <a:pt x="36" y="90"/>
                    <a:pt x="36" y="90"/>
                  </a:cubicBezTo>
                  <a:cubicBezTo>
                    <a:pt x="36" y="132"/>
                    <a:pt x="36" y="132"/>
                    <a:pt x="36" y="132"/>
                  </a:cubicBezTo>
                  <a:cubicBezTo>
                    <a:pt x="28" y="132"/>
                    <a:pt x="28" y="132"/>
                    <a:pt x="28" y="132"/>
                  </a:cubicBezTo>
                  <a:cubicBezTo>
                    <a:pt x="28" y="90"/>
                    <a:pt x="28" y="90"/>
                    <a:pt x="28" y="90"/>
                  </a:cubicBezTo>
                  <a:cubicBezTo>
                    <a:pt x="19" y="90"/>
                    <a:pt x="19" y="90"/>
                    <a:pt x="19" y="90"/>
                  </a:cubicBezTo>
                  <a:cubicBezTo>
                    <a:pt x="19" y="83"/>
                    <a:pt x="19" y="83"/>
                    <a:pt x="19" y="83"/>
                  </a:cubicBezTo>
                  <a:cubicBezTo>
                    <a:pt x="46" y="83"/>
                    <a:pt x="46" y="83"/>
                    <a:pt x="46" y="83"/>
                  </a:cubicBezTo>
                  <a:lnTo>
                    <a:pt x="46" y="90"/>
                  </a:lnTo>
                  <a:close/>
                  <a:moveTo>
                    <a:pt x="69" y="134"/>
                  </a:moveTo>
                  <a:cubicBezTo>
                    <a:pt x="61" y="134"/>
                    <a:pt x="61" y="134"/>
                    <a:pt x="61" y="134"/>
                  </a:cubicBezTo>
                  <a:cubicBezTo>
                    <a:pt x="61" y="130"/>
                    <a:pt x="61" y="130"/>
                    <a:pt x="61" y="130"/>
                  </a:cubicBezTo>
                  <a:cubicBezTo>
                    <a:pt x="59" y="131"/>
                    <a:pt x="58" y="133"/>
                    <a:pt x="56" y="133"/>
                  </a:cubicBezTo>
                  <a:cubicBezTo>
                    <a:pt x="55" y="134"/>
                    <a:pt x="53" y="134"/>
                    <a:pt x="52" y="134"/>
                  </a:cubicBezTo>
                  <a:cubicBezTo>
                    <a:pt x="50" y="134"/>
                    <a:pt x="49" y="134"/>
                    <a:pt x="48" y="133"/>
                  </a:cubicBezTo>
                  <a:cubicBezTo>
                    <a:pt x="47" y="132"/>
                    <a:pt x="47" y="130"/>
                    <a:pt x="47" y="128"/>
                  </a:cubicBezTo>
                  <a:cubicBezTo>
                    <a:pt x="47" y="98"/>
                    <a:pt x="47" y="98"/>
                    <a:pt x="47" y="98"/>
                  </a:cubicBezTo>
                  <a:cubicBezTo>
                    <a:pt x="54" y="98"/>
                    <a:pt x="54" y="98"/>
                    <a:pt x="54" y="98"/>
                  </a:cubicBezTo>
                  <a:cubicBezTo>
                    <a:pt x="54" y="126"/>
                    <a:pt x="54" y="126"/>
                    <a:pt x="54" y="126"/>
                  </a:cubicBezTo>
                  <a:cubicBezTo>
                    <a:pt x="54" y="126"/>
                    <a:pt x="54" y="127"/>
                    <a:pt x="55" y="127"/>
                  </a:cubicBezTo>
                  <a:cubicBezTo>
                    <a:pt x="55" y="128"/>
                    <a:pt x="56" y="128"/>
                    <a:pt x="56" y="128"/>
                  </a:cubicBezTo>
                  <a:cubicBezTo>
                    <a:pt x="57" y="128"/>
                    <a:pt x="58" y="128"/>
                    <a:pt x="59" y="127"/>
                  </a:cubicBezTo>
                  <a:cubicBezTo>
                    <a:pt x="59" y="127"/>
                    <a:pt x="60" y="126"/>
                    <a:pt x="61" y="125"/>
                  </a:cubicBezTo>
                  <a:cubicBezTo>
                    <a:pt x="61" y="98"/>
                    <a:pt x="61" y="98"/>
                    <a:pt x="61" y="98"/>
                  </a:cubicBezTo>
                  <a:cubicBezTo>
                    <a:pt x="69" y="98"/>
                    <a:pt x="69" y="98"/>
                    <a:pt x="69" y="98"/>
                  </a:cubicBezTo>
                  <a:cubicBezTo>
                    <a:pt x="69" y="134"/>
                    <a:pt x="69" y="134"/>
                    <a:pt x="69" y="134"/>
                  </a:cubicBezTo>
                  <a:close/>
                  <a:moveTo>
                    <a:pt x="101" y="126"/>
                  </a:moveTo>
                  <a:cubicBezTo>
                    <a:pt x="101" y="128"/>
                    <a:pt x="101" y="130"/>
                    <a:pt x="99" y="131"/>
                  </a:cubicBezTo>
                  <a:cubicBezTo>
                    <a:pt x="98" y="133"/>
                    <a:pt x="96" y="134"/>
                    <a:pt x="94" y="134"/>
                  </a:cubicBezTo>
                  <a:cubicBezTo>
                    <a:pt x="93" y="134"/>
                    <a:pt x="89" y="134"/>
                    <a:pt x="88" y="134"/>
                  </a:cubicBezTo>
                  <a:cubicBezTo>
                    <a:pt x="87" y="133"/>
                    <a:pt x="86" y="132"/>
                    <a:pt x="85" y="131"/>
                  </a:cubicBezTo>
                  <a:cubicBezTo>
                    <a:pt x="85" y="134"/>
                    <a:pt x="85" y="134"/>
                    <a:pt x="85" y="134"/>
                  </a:cubicBezTo>
                  <a:cubicBezTo>
                    <a:pt x="77" y="134"/>
                    <a:pt x="77" y="134"/>
                    <a:pt x="77" y="134"/>
                  </a:cubicBezTo>
                  <a:cubicBezTo>
                    <a:pt x="77" y="84"/>
                    <a:pt x="77" y="84"/>
                    <a:pt x="77" y="84"/>
                  </a:cubicBezTo>
                  <a:cubicBezTo>
                    <a:pt x="85" y="84"/>
                    <a:pt x="85" y="84"/>
                    <a:pt x="85" y="84"/>
                  </a:cubicBezTo>
                  <a:cubicBezTo>
                    <a:pt x="85" y="101"/>
                    <a:pt x="85" y="101"/>
                    <a:pt x="85" y="101"/>
                  </a:cubicBezTo>
                  <a:cubicBezTo>
                    <a:pt x="86" y="100"/>
                    <a:pt x="87" y="99"/>
                    <a:pt x="88" y="98"/>
                  </a:cubicBezTo>
                  <a:cubicBezTo>
                    <a:pt x="89" y="98"/>
                    <a:pt x="92" y="97"/>
                    <a:pt x="94" y="97"/>
                  </a:cubicBezTo>
                  <a:cubicBezTo>
                    <a:pt x="96" y="97"/>
                    <a:pt x="98" y="97"/>
                    <a:pt x="99" y="99"/>
                  </a:cubicBezTo>
                  <a:cubicBezTo>
                    <a:pt x="100" y="100"/>
                    <a:pt x="101" y="103"/>
                    <a:pt x="101" y="106"/>
                  </a:cubicBezTo>
                  <a:cubicBezTo>
                    <a:pt x="101" y="126"/>
                    <a:pt x="101" y="126"/>
                    <a:pt x="101" y="126"/>
                  </a:cubicBezTo>
                  <a:close/>
                  <a:moveTo>
                    <a:pt x="129" y="116"/>
                  </a:moveTo>
                  <a:cubicBezTo>
                    <a:pt x="115" y="116"/>
                    <a:pt x="115" y="116"/>
                    <a:pt x="115" y="116"/>
                  </a:cubicBezTo>
                  <a:cubicBezTo>
                    <a:pt x="115" y="123"/>
                    <a:pt x="115" y="123"/>
                    <a:pt x="115" y="123"/>
                  </a:cubicBezTo>
                  <a:cubicBezTo>
                    <a:pt x="115" y="125"/>
                    <a:pt x="115" y="126"/>
                    <a:pt x="115" y="127"/>
                  </a:cubicBezTo>
                  <a:cubicBezTo>
                    <a:pt x="116" y="128"/>
                    <a:pt x="117" y="128"/>
                    <a:pt x="118" y="128"/>
                  </a:cubicBezTo>
                  <a:cubicBezTo>
                    <a:pt x="119" y="128"/>
                    <a:pt x="120" y="128"/>
                    <a:pt x="121" y="127"/>
                  </a:cubicBezTo>
                  <a:cubicBezTo>
                    <a:pt x="121" y="126"/>
                    <a:pt x="121" y="125"/>
                    <a:pt x="121" y="123"/>
                  </a:cubicBezTo>
                  <a:cubicBezTo>
                    <a:pt x="121" y="121"/>
                    <a:pt x="121" y="121"/>
                    <a:pt x="121" y="121"/>
                  </a:cubicBezTo>
                  <a:cubicBezTo>
                    <a:pt x="129" y="121"/>
                    <a:pt x="129" y="121"/>
                    <a:pt x="129" y="121"/>
                  </a:cubicBezTo>
                  <a:cubicBezTo>
                    <a:pt x="129" y="123"/>
                    <a:pt x="129" y="123"/>
                    <a:pt x="129" y="123"/>
                  </a:cubicBezTo>
                  <a:cubicBezTo>
                    <a:pt x="129" y="127"/>
                    <a:pt x="128" y="130"/>
                    <a:pt x="126" y="132"/>
                  </a:cubicBezTo>
                  <a:cubicBezTo>
                    <a:pt x="124" y="133"/>
                    <a:pt x="122" y="134"/>
                    <a:pt x="118" y="134"/>
                  </a:cubicBezTo>
                  <a:cubicBezTo>
                    <a:pt x="114" y="134"/>
                    <a:pt x="111" y="133"/>
                    <a:pt x="110" y="131"/>
                  </a:cubicBezTo>
                  <a:cubicBezTo>
                    <a:pt x="108" y="129"/>
                    <a:pt x="107" y="127"/>
                    <a:pt x="107" y="123"/>
                  </a:cubicBezTo>
                  <a:cubicBezTo>
                    <a:pt x="107" y="107"/>
                    <a:pt x="107" y="107"/>
                    <a:pt x="107" y="107"/>
                  </a:cubicBezTo>
                  <a:cubicBezTo>
                    <a:pt x="107" y="104"/>
                    <a:pt x="108" y="101"/>
                    <a:pt x="110" y="99"/>
                  </a:cubicBezTo>
                  <a:cubicBezTo>
                    <a:pt x="112" y="97"/>
                    <a:pt x="115" y="96"/>
                    <a:pt x="118" y="96"/>
                  </a:cubicBezTo>
                  <a:cubicBezTo>
                    <a:pt x="122" y="96"/>
                    <a:pt x="125" y="97"/>
                    <a:pt x="126" y="99"/>
                  </a:cubicBezTo>
                  <a:cubicBezTo>
                    <a:pt x="128" y="101"/>
                    <a:pt x="129" y="104"/>
                    <a:pt x="129" y="107"/>
                  </a:cubicBezTo>
                  <a:cubicBezTo>
                    <a:pt x="129" y="116"/>
                    <a:pt x="129" y="116"/>
                    <a:pt x="129" y="116"/>
                  </a:cubicBezTo>
                  <a:close/>
                  <a:moveTo>
                    <a:pt x="118" y="103"/>
                  </a:moveTo>
                  <a:cubicBezTo>
                    <a:pt x="117" y="103"/>
                    <a:pt x="116" y="103"/>
                    <a:pt x="115" y="104"/>
                  </a:cubicBezTo>
                  <a:cubicBezTo>
                    <a:pt x="115" y="104"/>
                    <a:pt x="115" y="105"/>
                    <a:pt x="115" y="107"/>
                  </a:cubicBezTo>
                  <a:cubicBezTo>
                    <a:pt x="115" y="111"/>
                    <a:pt x="115" y="111"/>
                    <a:pt x="115" y="111"/>
                  </a:cubicBezTo>
                  <a:cubicBezTo>
                    <a:pt x="121" y="111"/>
                    <a:pt x="121" y="111"/>
                    <a:pt x="121" y="111"/>
                  </a:cubicBezTo>
                  <a:cubicBezTo>
                    <a:pt x="121" y="107"/>
                    <a:pt x="121" y="107"/>
                    <a:pt x="121" y="107"/>
                  </a:cubicBezTo>
                  <a:cubicBezTo>
                    <a:pt x="121" y="105"/>
                    <a:pt x="121" y="104"/>
                    <a:pt x="121" y="104"/>
                  </a:cubicBezTo>
                  <a:cubicBezTo>
                    <a:pt x="120" y="103"/>
                    <a:pt x="119" y="103"/>
                    <a:pt x="118" y="103"/>
                  </a:cubicBezTo>
                  <a:close/>
                  <a:moveTo>
                    <a:pt x="88" y="103"/>
                  </a:moveTo>
                  <a:cubicBezTo>
                    <a:pt x="87" y="103"/>
                    <a:pt x="87" y="103"/>
                    <a:pt x="86" y="104"/>
                  </a:cubicBezTo>
                  <a:cubicBezTo>
                    <a:pt x="86" y="104"/>
                    <a:pt x="85" y="104"/>
                    <a:pt x="85" y="105"/>
                  </a:cubicBezTo>
                  <a:cubicBezTo>
                    <a:pt x="85" y="127"/>
                    <a:pt x="85" y="127"/>
                    <a:pt x="85" y="127"/>
                  </a:cubicBezTo>
                  <a:cubicBezTo>
                    <a:pt x="85" y="128"/>
                    <a:pt x="86" y="128"/>
                    <a:pt x="86" y="128"/>
                  </a:cubicBezTo>
                  <a:cubicBezTo>
                    <a:pt x="87" y="129"/>
                    <a:pt x="88" y="129"/>
                    <a:pt x="88" y="129"/>
                  </a:cubicBezTo>
                  <a:cubicBezTo>
                    <a:pt x="89" y="129"/>
                    <a:pt x="92" y="129"/>
                    <a:pt x="92" y="128"/>
                  </a:cubicBezTo>
                  <a:cubicBezTo>
                    <a:pt x="93" y="127"/>
                    <a:pt x="93" y="127"/>
                    <a:pt x="93" y="126"/>
                  </a:cubicBezTo>
                  <a:cubicBezTo>
                    <a:pt x="93" y="107"/>
                    <a:pt x="93" y="107"/>
                    <a:pt x="93" y="107"/>
                  </a:cubicBezTo>
                  <a:cubicBezTo>
                    <a:pt x="93" y="106"/>
                    <a:pt x="93" y="105"/>
                    <a:pt x="92" y="104"/>
                  </a:cubicBezTo>
                  <a:cubicBezTo>
                    <a:pt x="92" y="103"/>
                    <a:pt x="89" y="103"/>
                    <a:pt x="88" y="103"/>
                  </a:cubicBezTo>
                  <a:close/>
                  <a:moveTo>
                    <a:pt x="97" y="60"/>
                  </a:moveTo>
                  <a:cubicBezTo>
                    <a:pt x="99" y="60"/>
                    <a:pt x="101" y="60"/>
                    <a:pt x="102" y="59"/>
                  </a:cubicBezTo>
                  <a:cubicBezTo>
                    <a:pt x="104" y="58"/>
                    <a:pt x="106" y="57"/>
                    <a:pt x="107" y="55"/>
                  </a:cubicBezTo>
                  <a:cubicBezTo>
                    <a:pt x="107" y="60"/>
                    <a:pt x="107" y="60"/>
                    <a:pt x="107" y="60"/>
                  </a:cubicBezTo>
                  <a:cubicBezTo>
                    <a:pt x="116" y="60"/>
                    <a:pt x="116" y="60"/>
                    <a:pt x="116" y="60"/>
                  </a:cubicBezTo>
                  <a:cubicBezTo>
                    <a:pt x="116" y="18"/>
                    <a:pt x="116" y="18"/>
                    <a:pt x="116" y="18"/>
                  </a:cubicBezTo>
                  <a:cubicBezTo>
                    <a:pt x="107" y="18"/>
                    <a:pt x="107" y="18"/>
                    <a:pt x="107" y="18"/>
                  </a:cubicBezTo>
                  <a:cubicBezTo>
                    <a:pt x="107" y="50"/>
                    <a:pt x="107" y="50"/>
                    <a:pt x="107" y="50"/>
                  </a:cubicBezTo>
                  <a:cubicBezTo>
                    <a:pt x="106" y="51"/>
                    <a:pt x="106" y="51"/>
                    <a:pt x="105" y="52"/>
                  </a:cubicBezTo>
                  <a:cubicBezTo>
                    <a:pt x="104" y="53"/>
                    <a:pt x="103" y="53"/>
                    <a:pt x="102" y="53"/>
                  </a:cubicBezTo>
                  <a:cubicBezTo>
                    <a:pt x="101" y="53"/>
                    <a:pt x="101" y="53"/>
                    <a:pt x="101" y="52"/>
                  </a:cubicBezTo>
                  <a:cubicBezTo>
                    <a:pt x="100" y="52"/>
                    <a:pt x="100" y="51"/>
                    <a:pt x="100" y="50"/>
                  </a:cubicBezTo>
                  <a:cubicBezTo>
                    <a:pt x="100" y="18"/>
                    <a:pt x="100" y="18"/>
                    <a:pt x="100" y="18"/>
                  </a:cubicBezTo>
                  <a:cubicBezTo>
                    <a:pt x="92" y="18"/>
                    <a:pt x="92" y="18"/>
                    <a:pt x="92" y="18"/>
                  </a:cubicBezTo>
                  <a:cubicBezTo>
                    <a:pt x="92" y="53"/>
                    <a:pt x="92" y="53"/>
                    <a:pt x="92" y="53"/>
                  </a:cubicBezTo>
                  <a:cubicBezTo>
                    <a:pt x="92" y="55"/>
                    <a:pt x="92" y="57"/>
                    <a:pt x="93" y="59"/>
                  </a:cubicBezTo>
                  <a:cubicBezTo>
                    <a:pt x="94" y="60"/>
                    <a:pt x="96" y="60"/>
                    <a:pt x="97" y="60"/>
                  </a:cubicBezTo>
                  <a:close/>
                  <a:moveTo>
                    <a:pt x="73" y="61"/>
                  </a:moveTo>
                  <a:cubicBezTo>
                    <a:pt x="77" y="61"/>
                    <a:pt x="80" y="60"/>
                    <a:pt x="82" y="58"/>
                  </a:cubicBezTo>
                  <a:cubicBezTo>
                    <a:pt x="84" y="56"/>
                    <a:pt x="85" y="53"/>
                    <a:pt x="85" y="49"/>
                  </a:cubicBezTo>
                  <a:cubicBezTo>
                    <a:pt x="85" y="28"/>
                    <a:pt x="85" y="28"/>
                    <a:pt x="85" y="28"/>
                  </a:cubicBezTo>
                  <a:cubicBezTo>
                    <a:pt x="85" y="25"/>
                    <a:pt x="84" y="22"/>
                    <a:pt x="82" y="20"/>
                  </a:cubicBezTo>
                  <a:cubicBezTo>
                    <a:pt x="79" y="18"/>
                    <a:pt x="77" y="17"/>
                    <a:pt x="73" y="17"/>
                  </a:cubicBezTo>
                  <a:cubicBezTo>
                    <a:pt x="69" y="17"/>
                    <a:pt x="66" y="18"/>
                    <a:pt x="64" y="20"/>
                  </a:cubicBezTo>
                  <a:cubicBezTo>
                    <a:pt x="62" y="22"/>
                    <a:pt x="61" y="25"/>
                    <a:pt x="61" y="28"/>
                  </a:cubicBezTo>
                  <a:cubicBezTo>
                    <a:pt x="61" y="49"/>
                    <a:pt x="61" y="49"/>
                    <a:pt x="61" y="49"/>
                  </a:cubicBezTo>
                  <a:cubicBezTo>
                    <a:pt x="61" y="53"/>
                    <a:pt x="62" y="56"/>
                    <a:pt x="64" y="58"/>
                  </a:cubicBezTo>
                  <a:cubicBezTo>
                    <a:pt x="66" y="60"/>
                    <a:pt x="69" y="61"/>
                    <a:pt x="73" y="61"/>
                  </a:cubicBezTo>
                  <a:close/>
                  <a:moveTo>
                    <a:pt x="69" y="27"/>
                  </a:moveTo>
                  <a:cubicBezTo>
                    <a:pt x="69" y="27"/>
                    <a:pt x="70" y="26"/>
                    <a:pt x="70" y="25"/>
                  </a:cubicBezTo>
                  <a:cubicBezTo>
                    <a:pt x="71" y="25"/>
                    <a:pt x="72" y="24"/>
                    <a:pt x="73" y="24"/>
                  </a:cubicBezTo>
                  <a:cubicBezTo>
                    <a:pt x="74" y="24"/>
                    <a:pt x="75" y="25"/>
                    <a:pt x="75" y="25"/>
                  </a:cubicBezTo>
                  <a:cubicBezTo>
                    <a:pt x="76" y="26"/>
                    <a:pt x="76" y="27"/>
                    <a:pt x="76" y="27"/>
                  </a:cubicBezTo>
                  <a:cubicBezTo>
                    <a:pt x="76" y="50"/>
                    <a:pt x="76" y="50"/>
                    <a:pt x="76" y="50"/>
                  </a:cubicBezTo>
                  <a:cubicBezTo>
                    <a:pt x="76" y="51"/>
                    <a:pt x="76" y="52"/>
                    <a:pt x="75" y="53"/>
                  </a:cubicBezTo>
                  <a:cubicBezTo>
                    <a:pt x="75" y="53"/>
                    <a:pt x="74" y="54"/>
                    <a:pt x="73" y="54"/>
                  </a:cubicBezTo>
                  <a:cubicBezTo>
                    <a:pt x="72" y="54"/>
                    <a:pt x="71" y="53"/>
                    <a:pt x="70" y="53"/>
                  </a:cubicBezTo>
                  <a:cubicBezTo>
                    <a:pt x="70" y="52"/>
                    <a:pt x="69" y="51"/>
                    <a:pt x="69" y="50"/>
                  </a:cubicBezTo>
                  <a:cubicBezTo>
                    <a:pt x="69" y="27"/>
                    <a:pt x="69" y="27"/>
                    <a:pt x="69" y="27"/>
                  </a:cubicBezTo>
                  <a:close/>
                  <a:moveTo>
                    <a:pt x="39" y="60"/>
                  </a:moveTo>
                  <a:cubicBezTo>
                    <a:pt x="49" y="60"/>
                    <a:pt x="49" y="60"/>
                    <a:pt x="49" y="60"/>
                  </a:cubicBezTo>
                  <a:cubicBezTo>
                    <a:pt x="49" y="33"/>
                    <a:pt x="49" y="33"/>
                    <a:pt x="49" y="33"/>
                  </a:cubicBezTo>
                  <a:cubicBezTo>
                    <a:pt x="60" y="0"/>
                    <a:pt x="60" y="0"/>
                    <a:pt x="60" y="0"/>
                  </a:cubicBezTo>
                  <a:cubicBezTo>
                    <a:pt x="50" y="0"/>
                    <a:pt x="50" y="0"/>
                    <a:pt x="50" y="0"/>
                  </a:cubicBezTo>
                  <a:cubicBezTo>
                    <a:pt x="44" y="23"/>
                    <a:pt x="44" y="23"/>
                    <a:pt x="44" y="23"/>
                  </a:cubicBezTo>
                  <a:cubicBezTo>
                    <a:pt x="44" y="23"/>
                    <a:pt x="44" y="23"/>
                    <a:pt x="44" y="23"/>
                  </a:cubicBezTo>
                  <a:cubicBezTo>
                    <a:pt x="38" y="0"/>
                    <a:pt x="38" y="0"/>
                    <a:pt x="38" y="0"/>
                  </a:cubicBezTo>
                  <a:cubicBezTo>
                    <a:pt x="28" y="0"/>
                    <a:pt x="28" y="0"/>
                    <a:pt x="28" y="0"/>
                  </a:cubicBezTo>
                  <a:cubicBezTo>
                    <a:pt x="39" y="34"/>
                    <a:pt x="39" y="34"/>
                    <a:pt x="39" y="34"/>
                  </a:cubicBezTo>
                  <a:cubicBezTo>
                    <a:pt x="39" y="60"/>
                    <a:pt x="39" y="60"/>
                    <a:pt x="39" y="6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20" name="Group 34"/>
          <p:cNvGrpSpPr>
            <a:grpSpLocks noChangeAspect="1"/>
          </p:cNvGrpSpPr>
          <p:nvPr/>
        </p:nvGrpSpPr>
        <p:grpSpPr bwMode="auto">
          <a:xfrm>
            <a:off x="7989504" y="3835762"/>
            <a:ext cx="515028" cy="515938"/>
            <a:chOff x="6469" y="1151"/>
            <a:chExt cx="566" cy="567"/>
          </a:xfrm>
        </p:grpSpPr>
        <p:sp>
          <p:nvSpPr>
            <p:cNvPr id="21" name="Oval 35"/>
            <p:cNvSpPr>
              <a:spLocks noChangeArrowheads="1"/>
            </p:cNvSpPr>
            <p:nvPr/>
          </p:nvSpPr>
          <p:spPr bwMode="auto">
            <a:xfrm>
              <a:off x="6469" y="1151"/>
              <a:ext cx="566" cy="567"/>
            </a:xfrm>
            <a:prstGeom prst="ellipse">
              <a:avLst/>
            </a:prstGeom>
            <a:solidFill>
              <a:srgbClr val="0E3A87">
                <a:alpha val="70000"/>
              </a:srgb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 name="Freeform 36"/>
            <p:cNvSpPr/>
            <p:nvPr/>
          </p:nvSpPr>
          <p:spPr bwMode="auto">
            <a:xfrm>
              <a:off x="6599" y="1302"/>
              <a:ext cx="306" cy="262"/>
            </a:xfrm>
            <a:custGeom>
              <a:avLst/>
              <a:gdLst>
                <a:gd name="T0" fmla="*/ 109 w 130"/>
                <a:gd name="T1" fmla="*/ 10 h 111"/>
                <a:gd name="T2" fmla="*/ 90 w 130"/>
                <a:gd name="T3" fmla="*/ 1 h 111"/>
                <a:gd name="T4" fmla="*/ 63 w 130"/>
                <a:gd name="T5" fmla="*/ 28 h 111"/>
                <a:gd name="T6" fmla="*/ 64 w 130"/>
                <a:gd name="T7" fmla="*/ 35 h 111"/>
                <a:gd name="T8" fmla="*/ 9 w 130"/>
                <a:gd name="T9" fmla="*/ 4 h 111"/>
                <a:gd name="T10" fmla="*/ 6 w 130"/>
                <a:gd name="T11" fmla="*/ 19 h 111"/>
                <a:gd name="T12" fmla="*/ 18 w 130"/>
                <a:gd name="T13" fmla="*/ 42 h 111"/>
                <a:gd name="T14" fmla="*/ 6 w 130"/>
                <a:gd name="T15" fmla="*/ 39 h 111"/>
                <a:gd name="T16" fmla="*/ 6 w 130"/>
                <a:gd name="T17" fmla="*/ 39 h 111"/>
                <a:gd name="T18" fmla="*/ 27 w 130"/>
                <a:gd name="T19" fmla="*/ 67 h 111"/>
                <a:gd name="T20" fmla="*/ 20 w 130"/>
                <a:gd name="T21" fmla="*/ 68 h 111"/>
                <a:gd name="T22" fmla="*/ 15 w 130"/>
                <a:gd name="T23" fmla="*/ 67 h 111"/>
                <a:gd name="T24" fmla="*/ 40 w 130"/>
                <a:gd name="T25" fmla="*/ 87 h 111"/>
                <a:gd name="T26" fmla="*/ 7 w 130"/>
                <a:gd name="T27" fmla="*/ 99 h 111"/>
                <a:gd name="T28" fmla="*/ 0 w 130"/>
                <a:gd name="T29" fmla="*/ 99 h 111"/>
                <a:gd name="T30" fmla="*/ 41 w 130"/>
                <a:gd name="T31" fmla="*/ 111 h 111"/>
                <a:gd name="T32" fmla="*/ 116 w 130"/>
                <a:gd name="T33" fmla="*/ 32 h 111"/>
                <a:gd name="T34" fmla="*/ 116 w 130"/>
                <a:gd name="T35" fmla="*/ 29 h 111"/>
                <a:gd name="T36" fmla="*/ 130 w 130"/>
                <a:gd name="T37" fmla="*/ 14 h 111"/>
                <a:gd name="T38" fmla="*/ 114 w 130"/>
                <a:gd name="T39" fmla="*/ 18 h 111"/>
                <a:gd name="T40" fmla="*/ 126 w 130"/>
                <a:gd name="T41" fmla="*/ 3 h 111"/>
                <a:gd name="T42" fmla="*/ 109 w 130"/>
                <a:gd name="T43" fmla="*/ 1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0" h="111">
                  <a:moveTo>
                    <a:pt x="109" y="10"/>
                  </a:moveTo>
                  <a:cubicBezTo>
                    <a:pt x="104" y="4"/>
                    <a:pt x="97" y="1"/>
                    <a:pt x="90" y="1"/>
                  </a:cubicBezTo>
                  <a:cubicBezTo>
                    <a:pt x="75" y="0"/>
                    <a:pt x="63" y="13"/>
                    <a:pt x="63" y="28"/>
                  </a:cubicBezTo>
                  <a:cubicBezTo>
                    <a:pt x="63" y="30"/>
                    <a:pt x="64" y="33"/>
                    <a:pt x="64" y="35"/>
                  </a:cubicBezTo>
                  <a:cubicBezTo>
                    <a:pt x="42" y="33"/>
                    <a:pt x="22" y="22"/>
                    <a:pt x="9" y="4"/>
                  </a:cubicBezTo>
                  <a:cubicBezTo>
                    <a:pt x="7" y="9"/>
                    <a:pt x="6" y="13"/>
                    <a:pt x="6" y="19"/>
                  </a:cubicBezTo>
                  <a:cubicBezTo>
                    <a:pt x="6" y="28"/>
                    <a:pt x="10" y="37"/>
                    <a:pt x="18" y="42"/>
                  </a:cubicBezTo>
                  <a:cubicBezTo>
                    <a:pt x="13" y="42"/>
                    <a:pt x="9" y="41"/>
                    <a:pt x="6" y="39"/>
                  </a:cubicBezTo>
                  <a:cubicBezTo>
                    <a:pt x="6" y="39"/>
                    <a:pt x="6" y="39"/>
                    <a:pt x="6" y="39"/>
                  </a:cubicBezTo>
                  <a:cubicBezTo>
                    <a:pt x="6" y="53"/>
                    <a:pt x="15" y="64"/>
                    <a:pt x="27" y="67"/>
                  </a:cubicBezTo>
                  <a:cubicBezTo>
                    <a:pt x="25" y="68"/>
                    <a:pt x="22" y="68"/>
                    <a:pt x="20" y="68"/>
                  </a:cubicBezTo>
                  <a:cubicBezTo>
                    <a:pt x="18" y="68"/>
                    <a:pt x="16" y="68"/>
                    <a:pt x="15" y="67"/>
                  </a:cubicBezTo>
                  <a:cubicBezTo>
                    <a:pt x="18" y="79"/>
                    <a:pt x="28" y="87"/>
                    <a:pt x="40" y="87"/>
                  </a:cubicBezTo>
                  <a:cubicBezTo>
                    <a:pt x="31" y="95"/>
                    <a:pt x="19" y="99"/>
                    <a:pt x="7" y="99"/>
                  </a:cubicBezTo>
                  <a:cubicBezTo>
                    <a:pt x="5" y="99"/>
                    <a:pt x="2" y="99"/>
                    <a:pt x="0" y="99"/>
                  </a:cubicBezTo>
                  <a:cubicBezTo>
                    <a:pt x="12" y="107"/>
                    <a:pt x="26" y="111"/>
                    <a:pt x="41" y="111"/>
                  </a:cubicBezTo>
                  <a:cubicBezTo>
                    <a:pt x="90" y="111"/>
                    <a:pt x="116" y="69"/>
                    <a:pt x="116" y="32"/>
                  </a:cubicBezTo>
                  <a:cubicBezTo>
                    <a:pt x="116" y="31"/>
                    <a:pt x="116" y="30"/>
                    <a:pt x="116" y="29"/>
                  </a:cubicBezTo>
                  <a:cubicBezTo>
                    <a:pt x="122" y="25"/>
                    <a:pt x="126" y="20"/>
                    <a:pt x="130" y="14"/>
                  </a:cubicBezTo>
                  <a:cubicBezTo>
                    <a:pt x="125" y="16"/>
                    <a:pt x="120" y="18"/>
                    <a:pt x="114" y="18"/>
                  </a:cubicBezTo>
                  <a:cubicBezTo>
                    <a:pt x="120" y="15"/>
                    <a:pt x="124" y="10"/>
                    <a:pt x="126" y="3"/>
                  </a:cubicBezTo>
                  <a:cubicBezTo>
                    <a:pt x="121" y="6"/>
                    <a:pt x="115" y="9"/>
                    <a:pt x="109" y="1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23" name="矩形 22"/>
          <p:cNvSpPr/>
          <p:nvPr/>
        </p:nvSpPr>
        <p:spPr>
          <a:xfrm>
            <a:off x="3048921" y="2020543"/>
            <a:ext cx="1808480" cy="337185"/>
          </a:xfrm>
          <a:prstGeom prst="rect">
            <a:avLst/>
          </a:prstGeom>
        </p:spPr>
        <p:txBody>
          <a:bodyPr wrap="none">
            <a:spAutoFit/>
          </a:bodyPr>
          <a:lstStyle/>
          <a:p>
            <a:pPr algn="l"/>
            <a:r>
              <a:rPr lang="zh-CN" altLang="en-US" sz="1600" b="1">
                <a:solidFill>
                  <a:schemeClr val="tx1">
                    <a:lumMod val="65000"/>
                    <a:lumOff val="35000"/>
                  </a:schemeClr>
                </a:solidFill>
                <a:latin typeface="微软雅黑" panose="020B0503020204020204" charset="-122"/>
                <a:ea typeface="微软雅黑" panose="020B0503020204020204" charset="-122"/>
                <a:sym typeface="+mn-ea"/>
              </a:rPr>
              <a:t>单击此处输入标题</a:t>
            </a:r>
            <a:endParaRPr lang="zh-CN" altLang="en-US" sz="1600" b="1" dirty="0">
              <a:solidFill>
                <a:schemeClr val="tx1">
                  <a:lumMod val="65000"/>
                  <a:lumOff val="35000"/>
                </a:schemeClr>
              </a:solidFill>
              <a:latin typeface="微软雅黑" panose="020B0503020204020204" charset="-122"/>
              <a:ea typeface="微软雅黑" panose="020B0503020204020204" charset="-122"/>
              <a:sym typeface="+mn-ea"/>
            </a:endParaRPr>
          </a:p>
        </p:txBody>
      </p:sp>
      <p:sp>
        <p:nvSpPr>
          <p:cNvPr id="24" name="矩形 23"/>
          <p:cNvSpPr/>
          <p:nvPr/>
        </p:nvSpPr>
        <p:spPr>
          <a:xfrm>
            <a:off x="2299970" y="2357755"/>
            <a:ext cx="3302000" cy="1050290"/>
          </a:xfrm>
          <a:prstGeom prst="rect">
            <a:avLst/>
          </a:prstGeom>
        </p:spPr>
        <p:txBody>
          <a:bodyPr wrap="square">
            <a:spAutoFit/>
          </a:bodyPr>
          <a:lstStyle/>
          <a:p>
            <a:pPr lvl="0" algn="ctr">
              <a:lnSpc>
                <a:spcPct val="130000"/>
              </a:lnSpc>
            </a:pPr>
            <a:r>
              <a:rPr sz="1200" dirty="0">
                <a:solidFill>
                  <a:schemeClr val="tx1">
                    <a:lumMod val="65000"/>
                    <a:lumOff val="35000"/>
                  </a:schemeClr>
                </a:solidFill>
                <a:latin typeface="微软雅黑" panose="020B0503020204020204" charset="-122"/>
                <a:ea typeface="微软雅黑" panose="020B0503020204020204" charset="-122"/>
              </a:rPr>
              <a:t>No matter how bad your heart has been broken, the world doesn’t stop for your grief. The sun comes right back up the next day.</a:t>
            </a:r>
          </a:p>
        </p:txBody>
      </p:sp>
      <p:sp>
        <p:nvSpPr>
          <p:cNvPr id="31" name="矩形 30"/>
          <p:cNvSpPr/>
          <p:nvPr/>
        </p:nvSpPr>
        <p:spPr>
          <a:xfrm>
            <a:off x="7337711" y="2020543"/>
            <a:ext cx="1808480" cy="337185"/>
          </a:xfrm>
          <a:prstGeom prst="rect">
            <a:avLst/>
          </a:prstGeom>
        </p:spPr>
        <p:txBody>
          <a:bodyPr wrap="none">
            <a:spAutoFit/>
          </a:bodyPr>
          <a:lstStyle/>
          <a:p>
            <a:pPr algn="l"/>
            <a:r>
              <a:rPr lang="zh-CN" altLang="en-US" sz="1600" b="1">
                <a:solidFill>
                  <a:schemeClr val="tx1">
                    <a:lumMod val="65000"/>
                    <a:lumOff val="35000"/>
                  </a:schemeClr>
                </a:solidFill>
                <a:latin typeface="微软雅黑" panose="020B0503020204020204" charset="-122"/>
                <a:ea typeface="微软雅黑" panose="020B0503020204020204" charset="-122"/>
                <a:sym typeface="+mn-ea"/>
              </a:rPr>
              <a:t>单击此处输入标题</a:t>
            </a:r>
            <a:endParaRPr lang="zh-CN" altLang="en-US" sz="1600" b="1" dirty="0">
              <a:solidFill>
                <a:schemeClr val="tx1">
                  <a:lumMod val="65000"/>
                  <a:lumOff val="35000"/>
                </a:schemeClr>
              </a:solidFill>
              <a:latin typeface="微软雅黑" panose="020B0503020204020204" charset="-122"/>
              <a:ea typeface="微软雅黑" panose="020B0503020204020204" charset="-122"/>
              <a:sym typeface="+mn-ea"/>
            </a:endParaRPr>
          </a:p>
        </p:txBody>
      </p:sp>
      <p:sp>
        <p:nvSpPr>
          <p:cNvPr id="32" name="矩形 31"/>
          <p:cNvSpPr/>
          <p:nvPr/>
        </p:nvSpPr>
        <p:spPr>
          <a:xfrm>
            <a:off x="6636385" y="2357755"/>
            <a:ext cx="3210560" cy="1050290"/>
          </a:xfrm>
          <a:prstGeom prst="rect">
            <a:avLst/>
          </a:prstGeom>
        </p:spPr>
        <p:txBody>
          <a:bodyPr wrap="square">
            <a:spAutoFit/>
          </a:bodyPr>
          <a:lstStyle/>
          <a:p>
            <a:pPr lvl="0" algn="ctr">
              <a:lnSpc>
                <a:spcPct val="130000"/>
              </a:lnSpc>
            </a:pPr>
            <a:r>
              <a:rPr sz="1200" dirty="0">
                <a:solidFill>
                  <a:schemeClr val="tx1">
                    <a:lumMod val="65000"/>
                    <a:lumOff val="35000"/>
                  </a:schemeClr>
                </a:solidFill>
                <a:latin typeface="微软雅黑" panose="020B0503020204020204" charset="-122"/>
                <a:ea typeface="微软雅黑" panose="020B0503020204020204" charset="-122"/>
                <a:sym typeface="+mn-ea"/>
              </a:rPr>
              <a:t>No matter how bad your heart has been broken, the world doesn’t stop for your grief. The sun comes right back up the next day.</a:t>
            </a:r>
          </a:p>
        </p:txBody>
      </p:sp>
      <p:sp>
        <p:nvSpPr>
          <p:cNvPr id="33" name="矩形 32"/>
          <p:cNvSpPr/>
          <p:nvPr/>
        </p:nvSpPr>
        <p:spPr>
          <a:xfrm>
            <a:off x="3047016" y="4453863"/>
            <a:ext cx="1808480" cy="337185"/>
          </a:xfrm>
          <a:prstGeom prst="rect">
            <a:avLst/>
          </a:prstGeom>
        </p:spPr>
        <p:txBody>
          <a:bodyPr wrap="none">
            <a:spAutoFit/>
          </a:bodyPr>
          <a:lstStyle/>
          <a:p>
            <a:pPr algn="l"/>
            <a:r>
              <a:rPr lang="zh-CN" altLang="en-US" sz="1600" b="1">
                <a:solidFill>
                  <a:schemeClr val="tx1">
                    <a:lumMod val="65000"/>
                    <a:lumOff val="35000"/>
                  </a:schemeClr>
                </a:solidFill>
                <a:latin typeface="微软雅黑" panose="020B0503020204020204" charset="-122"/>
                <a:ea typeface="微软雅黑" panose="020B0503020204020204" charset="-122"/>
                <a:sym typeface="+mn-ea"/>
              </a:rPr>
              <a:t>单击此处输入标题</a:t>
            </a:r>
            <a:endParaRPr lang="zh-CN" altLang="en-US" sz="1600" b="1" dirty="0">
              <a:solidFill>
                <a:schemeClr val="tx1">
                  <a:lumMod val="65000"/>
                  <a:lumOff val="35000"/>
                </a:schemeClr>
              </a:solidFill>
              <a:latin typeface="微软雅黑" panose="020B0503020204020204" charset="-122"/>
              <a:ea typeface="微软雅黑" panose="020B0503020204020204" charset="-122"/>
              <a:sym typeface="+mn-ea"/>
            </a:endParaRPr>
          </a:p>
        </p:txBody>
      </p:sp>
      <p:sp>
        <p:nvSpPr>
          <p:cNvPr id="34" name="矩形 33"/>
          <p:cNvSpPr/>
          <p:nvPr/>
        </p:nvSpPr>
        <p:spPr>
          <a:xfrm>
            <a:off x="2360930" y="4791075"/>
            <a:ext cx="3179445" cy="1050290"/>
          </a:xfrm>
          <a:prstGeom prst="rect">
            <a:avLst/>
          </a:prstGeom>
        </p:spPr>
        <p:txBody>
          <a:bodyPr wrap="square">
            <a:spAutoFit/>
          </a:bodyPr>
          <a:lstStyle/>
          <a:p>
            <a:pPr lvl="0" algn="ctr">
              <a:lnSpc>
                <a:spcPct val="130000"/>
              </a:lnSpc>
            </a:pPr>
            <a:r>
              <a:rPr sz="1200" dirty="0">
                <a:solidFill>
                  <a:schemeClr val="tx1">
                    <a:lumMod val="65000"/>
                    <a:lumOff val="35000"/>
                  </a:schemeClr>
                </a:solidFill>
                <a:latin typeface="微软雅黑" panose="020B0503020204020204" charset="-122"/>
                <a:ea typeface="微软雅黑" panose="020B0503020204020204" charset="-122"/>
                <a:sym typeface="+mn-ea"/>
              </a:rPr>
              <a:t>No matter how bad your heart has been broken, the world doesn’t stop for your grief. The sun comes right back up the next day.</a:t>
            </a:r>
          </a:p>
        </p:txBody>
      </p:sp>
      <p:sp>
        <p:nvSpPr>
          <p:cNvPr id="35" name="矩形 34"/>
          <p:cNvSpPr/>
          <p:nvPr/>
        </p:nvSpPr>
        <p:spPr>
          <a:xfrm>
            <a:off x="7343426" y="4453863"/>
            <a:ext cx="1808480" cy="337185"/>
          </a:xfrm>
          <a:prstGeom prst="rect">
            <a:avLst/>
          </a:prstGeom>
        </p:spPr>
        <p:txBody>
          <a:bodyPr wrap="none">
            <a:spAutoFit/>
          </a:bodyPr>
          <a:lstStyle/>
          <a:p>
            <a:pPr algn="l"/>
            <a:r>
              <a:rPr lang="zh-CN" altLang="en-US" sz="1600" b="1">
                <a:solidFill>
                  <a:schemeClr val="tx1">
                    <a:lumMod val="65000"/>
                    <a:lumOff val="35000"/>
                  </a:schemeClr>
                </a:solidFill>
                <a:latin typeface="微软雅黑" panose="020B0503020204020204" charset="-122"/>
                <a:ea typeface="微软雅黑" panose="020B0503020204020204" charset="-122"/>
                <a:sym typeface="+mn-ea"/>
              </a:rPr>
              <a:t>单击此处输入标题</a:t>
            </a:r>
            <a:endParaRPr lang="zh-CN" altLang="en-US" sz="1600" b="1" dirty="0">
              <a:solidFill>
                <a:schemeClr val="tx1">
                  <a:lumMod val="65000"/>
                  <a:lumOff val="35000"/>
                </a:schemeClr>
              </a:solidFill>
              <a:latin typeface="微软雅黑" panose="020B0503020204020204" charset="-122"/>
              <a:ea typeface="微软雅黑" panose="020B0503020204020204" charset="-122"/>
              <a:sym typeface="+mn-ea"/>
            </a:endParaRPr>
          </a:p>
        </p:txBody>
      </p:sp>
      <p:sp>
        <p:nvSpPr>
          <p:cNvPr id="36" name="矩形 35"/>
          <p:cNvSpPr/>
          <p:nvPr/>
        </p:nvSpPr>
        <p:spPr>
          <a:xfrm>
            <a:off x="6598285" y="4791075"/>
            <a:ext cx="3286760" cy="1050290"/>
          </a:xfrm>
          <a:prstGeom prst="rect">
            <a:avLst/>
          </a:prstGeom>
        </p:spPr>
        <p:txBody>
          <a:bodyPr wrap="square">
            <a:spAutoFit/>
          </a:bodyPr>
          <a:lstStyle/>
          <a:p>
            <a:pPr lvl="0" algn="ctr">
              <a:lnSpc>
                <a:spcPct val="130000"/>
              </a:lnSpc>
            </a:pPr>
            <a:r>
              <a:rPr sz="1200" dirty="0">
                <a:solidFill>
                  <a:schemeClr val="tx1">
                    <a:lumMod val="65000"/>
                    <a:lumOff val="35000"/>
                  </a:schemeClr>
                </a:solidFill>
                <a:latin typeface="微软雅黑" panose="020B0503020204020204" charset="-122"/>
                <a:ea typeface="微软雅黑" panose="020B0503020204020204" charset="-122"/>
                <a:sym typeface="+mn-ea"/>
              </a:rPr>
              <a:t>No matter how bad your heart has been broken, the world doesn’t stop for your grief. The sun comes right back up the next day.</a:t>
            </a: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Click="0" advTm="1000">
        <p15:prstTrans prst="pageCurlDouble"/>
      </p:transition>
    </mc:Choice>
    <mc:Fallback>
      <p:transition spd="slow" advClick="0"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wipe(left)">
                                      <p:cBhvr>
                                        <p:cTn id="13" dur="500"/>
                                        <p:tgtEl>
                                          <p:spTgt spid="3"/>
                                        </p:tgtEl>
                                      </p:cBhvr>
                                    </p:animEffect>
                                  </p:childTnLst>
                                </p:cTn>
                              </p:par>
                            </p:childTnLst>
                          </p:cTn>
                        </p:par>
                        <p:par>
                          <p:cTn id="14" fill="hold">
                            <p:stCondLst>
                              <p:cond delay="1000"/>
                            </p:stCondLst>
                            <p:childTnLst>
                              <p:par>
                                <p:cTn id="15" presetID="53" presetClass="entr" presetSubtype="16" fill="hold" nodeType="after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p:cTn id="17" dur="500" fill="hold"/>
                                        <p:tgtEl>
                                          <p:spTgt spid="9"/>
                                        </p:tgtEl>
                                        <p:attrNameLst>
                                          <p:attrName>ppt_w</p:attrName>
                                        </p:attrNameLst>
                                      </p:cBhvr>
                                      <p:tavLst>
                                        <p:tav tm="0">
                                          <p:val>
                                            <p:fltVal val="0"/>
                                          </p:val>
                                        </p:tav>
                                        <p:tav tm="100000">
                                          <p:val>
                                            <p:strVal val="#ppt_w"/>
                                          </p:val>
                                        </p:tav>
                                      </p:tavLst>
                                    </p:anim>
                                    <p:anim calcmode="lin" valueType="num">
                                      <p:cBhvr>
                                        <p:cTn id="18" dur="500" fill="hold"/>
                                        <p:tgtEl>
                                          <p:spTgt spid="9"/>
                                        </p:tgtEl>
                                        <p:attrNameLst>
                                          <p:attrName>ppt_h</p:attrName>
                                        </p:attrNameLst>
                                      </p:cBhvr>
                                      <p:tavLst>
                                        <p:tav tm="0">
                                          <p:val>
                                            <p:fltVal val="0"/>
                                          </p:val>
                                        </p:tav>
                                        <p:tav tm="100000">
                                          <p:val>
                                            <p:strVal val="#ppt_h"/>
                                          </p:val>
                                        </p:tav>
                                      </p:tavLst>
                                    </p:anim>
                                    <p:animEffect transition="in" filter="fade">
                                      <p:cBhvr>
                                        <p:cTn id="19" dur="500"/>
                                        <p:tgtEl>
                                          <p:spTgt spid="9"/>
                                        </p:tgtEl>
                                      </p:cBhvr>
                                    </p:animEffect>
                                  </p:childTnLst>
                                </p:cTn>
                              </p:par>
                            </p:childTnLst>
                          </p:cTn>
                        </p:par>
                        <p:par>
                          <p:cTn id="20" fill="hold">
                            <p:stCondLst>
                              <p:cond delay="1500"/>
                            </p:stCondLst>
                            <p:childTnLst>
                              <p:par>
                                <p:cTn id="21" presetID="12" presetClass="entr" presetSubtype="4" fill="hold" grpId="0" nodeType="afterEffect">
                                  <p:stCondLst>
                                    <p:cond delay="0"/>
                                  </p:stCondLst>
                                  <p:childTnLst>
                                    <p:set>
                                      <p:cBhvr>
                                        <p:cTn id="22" dur="1" fill="hold">
                                          <p:stCondLst>
                                            <p:cond delay="0"/>
                                          </p:stCondLst>
                                        </p:cTn>
                                        <p:tgtEl>
                                          <p:spTgt spid="23"/>
                                        </p:tgtEl>
                                        <p:attrNameLst>
                                          <p:attrName>style.visibility</p:attrName>
                                        </p:attrNameLst>
                                      </p:cBhvr>
                                      <p:to>
                                        <p:strVal val="visible"/>
                                      </p:to>
                                    </p:set>
                                    <p:anim calcmode="lin" valueType="num">
                                      <p:cBhvr additive="base">
                                        <p:cTn id="23" dur="500"/>
                                        <p:tgtEl>
                                          <p:spTgt spid="23"/>
                                        </p:tgtEl>
                                        <p:attrNameLst>
                                          <p:attrName>ppt_y</p:attrName>
                                        </p:attrNameLst>
                                      </p:cBhvr>
                                      <p:tavLst>
                                        <p:tav tm="0">
                                          <p:val>
                                            <p:strVal val="#ppt_y+#ppt_h*1.125000"/>
                                          </p:val>
                                        </p:tav>
                                        <p:tav tm="100000">
                                          <p:val>
                                            <p:strVal val="#ppt_y"/>
                                          </p:val>
                                        </p:tav>
                                      </p:tavLst>
                                    </p:anim>
                                    <p:animEffect transition="in" filter="wipe(up)">
                                      <p:cBhvr>
                                        <p:cTn id="24" dur="500"/>
                                        <p:tgtEl>
                                          <p:spTgt spid="23"/>
                                        </p:tgtEl>
                                      </p:cBhvr>
                                    </p:animEffect>
                                  </p:childTnLst>
                                </p:cTn>
                              </p:par>
                              <p:par>
                                <p:cTn id="25" presetID="12" presetClass="entr" presetSubtype="4" fill="hold" grpId="0" nodeType="withEffect">
                                  <p:stCondLst>
                                    <p:cond delay="0"/>
                                  </p:stCondLst>
                                  <p:childTnLst>
                                    <p:set>
                                      <p:cBhvr>
                                        <p:cTn id="26" dur="1" fill="hold">
                                          <p:stCondLst>
                                            <p:cond delay="0"/>
                                          </p:stCondLst>
                                        </p:cTn>
                                        <p:tgtEl>
                                          <p:spTgt spid="24"/>
                                        </p:tgtEl>
                                        <p:attrNameLst>
                                          <p:attrName>style.visibility</p:attrName>
                                        </p:attrNameLst>
                                      </p:cBhvr>
                                      <p:to>
                                        <p:strVal val="visible"/>
                                      </p:to>
                                    </p:set>
                                    <p:anim calcmode="lin" valueType="num">
                                      <p:cBhvr additive="base">
                                        <p:cTn id="27" dur="500"/>
                                        <p:tgtEl>
                                          <p:spTgt spid="24"/>
                                        </p:tgtEl>
                                        <p:attrNameLst>
                                          <p:attrName>ppt_y</p:attrName>
                                        </p:attrNameLst>
                                      </p:cBhvr>
                                      <p:tavLst>
                                        <p:tav tm="0">
                                          <p:val>
                                            <p:strVal val="#ppt_y+#ppt_h*1.125000"/>
                                          </p:val>
                                        </p:tav>
                                        <p:tav tm="100000">
                                          <p:val>
                                            <p:strVal val="#ppt_y"/>
                                          </p:val>
                                        </p:tav>
                                      </p:tavLst>
                                    </p:anim>
                                    <p:animEffect transition="in" filter="wipe(up)">
                                      <p:cBhvr>
                                        <p:cTn id="28" dur="500"/>
                                        <p:tgtEl>
                                          <p:spTgt spid="24"/>
                                        </p:tgtEl>
                                      </p:cBhvr>
                                    </p:animEffect>
                                  </p:childTnLst>
                                </p:cTn>
                              </p:par>
                            </p:childTnLst>
                          </p:cTn>
                        </p:par>
                        <p:par>
                          <p:cTn id="29" fill="hold">
                            <p:stCondLst>
                              <p:cond delay="2000"/>
                            </p:stCondLst>
                            <p:childTnLst>
                              <p:par>
                                <p:cTn id="30" presetID="53" presetClass="entr" presetSubtype="16" fill="hold" nodeType="afterEffect">
                                  <p:stCondLst>
                                    <p:cond delay="0"/>
                                  </p:stCondLst>
                                  <p:childTnLst>
                                    <p:set>
                                      <p:cBhvr>
                                        <p:cTn id="31" dur="1" fill="hold">
                                          <p:stCondLst>
                                            <p:cond delay="0"/>
                                          </p:stCondLst>
                                        </p:cTn>
                                        <p:tgtEl>
                                          <p:spTgt spid="7"/>
                                        </p:tgtEl>
                                        <p:attrNameLst>
                                          <p:attrName>style.visibility</p:attrName>
                                        </p:attrNameLst>
                                      </p:cBhvr>
                                      <p:to>
                                        <p:strVal val="visible"/>
                                      </p:to>
                                    </p:set>
                                    <p:anim calcmode="lin" valueType="num">
                                      <p:cBhvr>
                                        <p:cTn id="32" dur="500" fill="hold"/>
                                        <p:tgtEl>
                                          <p:spTgt spid="7"/>
                                        </p:tgtEl>
                                        <p:attrNameLst>
                                          <p:attrName>ppt_w</p:attrName>
                                        </p:attrNameLst>
                                      </p:cBhvr>
                                      <p:tavLst>
                                        <p:tav tm="0">
                                          <p:val>
                                            <p:fltVal val="0"/>
                                          </p:val>
                                        </p:tav>
                                        <p:tav tm="100000">
                                          <p:val>
                                            <p:strVal val="#ppt_w"/>
                                          </p:val>
                                        </p:tav>
                                      </p:tavLst>
                                    </p:anim>
                                    <p:anim calcmode="lin" valueType="num">
                                      <p:cBhvr>
                                        <p:cTn id="33" dur="500" fill="hold"/>
                                        <p:tgtEl>
                                          <p:spTgt spid="7"/>
                                        </p:tgtEl>
                                        <p:attrNameLst>
                                          <p:attrName>ppt_h</p:attrName>
                                        </p:attrNameLst>
                                      </p:cBhvr>
                                      <p:tavLst>
                                        <p:tav tm="0">
                                          <p:val>
                                            <p:fltVal val="0"/>
                                          </p:val>
                                        </p:tav>
                                        <p:tav tm="100000">
                                          <p:val>
                                            <p:strVal val="#ppt_h"/>
                                          </p:val>
                                        </p:tav>
                                      </p:tavLst>
                                    </p:anim>
                                    <p:animEffect transition="in" filter="fade">
                                      <p:cBhvr>
                                        <p:cTn id="34" dur="500"/>
                                        <p:tgtEl>
                                          <p:spTgt spid="7"/>
                                        </p:tgtEl>
                                      </p:cBhvr>
                                    </p:animEffect>
                                  </p:childTnLst>
                                </p:cTn>
                              </p:par>
                            </p:childTnLst>
                          </p:cTn>
                        </p:par>
                        <p:par>
                          <p:cTn id="35" fill="hold">
                            <p:stCondLst>
                              <p:cond delay="2500"/>
                            </p:stCondLst>
                            <p:childTnLst>
                              <p:par>
                                <p:cTn id="36" presetID="12" presetClass="entr" presetSubtype="4" fill="hold" grpId="0" nodeType="afterEffect">
                                  <p:stCondLst>
                                    <p:cond delay="0"/>
                                  </p:stCondLst>
                                  <p:childTnLst>
                                    <p:set>
                                      <p:cBhvr>
                                        <p:cTn id="37" dur="1" fill="hold">
                                          <p:stCondLst>
                                            <p:cond delay="0"/>
                                          </p:stCondLst>
                                        </p:cTn>
                                        <p:tgtEl>
                                          <p:spTgt spid="31"/>
                                        </p:tgtEl>
                                        <p:attrNameLst>
                                          <p:attrName>style.visibility</p:attrName>
                                        </p:attrNameLst>
                                      </p:cBhvr>
                                      <p:to>
                                        <p:strVal val="visible"/>
                                      </p:to>
                                    </p:set>
                                    <p:anim calcmode="lin" valueType="num">
                                      <p:cBhvr additive="base">
                                        <p:cTn id="38" dur="500"/>
                                        <p:tgtEl>
                                          <p:spTgt spid="31"/>
                                        </p:tgtEl>
                                        <p:attrNameLst>
                                          <p:attrName>ppt_y</p:attrName>
                                        </p:attrNameLst>
                                      </p:cBhvr>
                                      <p:tavLst>
                                        <p:tav tm="0">
                                          <p:val>
                                            <p:strVal val="#ppt_y+#ppt_h*1.125000"/>
                                          </p:val>
                                        </p:tav>
                                        <p:tav tm="100000">
                                          <p:val>
                                            <p:strVal val="#ppt_y"/>
                                          </p:val>
                                        </p:tav>
                                      </p:tavLst>
                                    </p:anim>
                                    <p:animEffect transition="in" filter="wipe(up)">
                                      <p:cBhvr>
                                        <p:cTn id="39" dur="500"/>
                                        <p:tgtEl>
                                          <p:spTgt spid="31"/>
                                        </p:tgtEl>
                                      </p:cBhvr>
                                    </p:animEffect>
                                  </p:childTnLst>
                                </p:cTn>
                              </p:par>
                              <p:par>
                                <p:cTn id="40" presetID="12" presetClass="entr" presetSubtype="4" fill="hold" grpId="0" nodeType="withEffect">
                                  <p:stCondLst>
                                    <p:cond delay="0"/>
                                  </p:stCondLst>
                                  <p:childTnLst>
                                    <p:set>
                                      <p:cBhvr>
                                        <p:cTn id="41" dur="1" fill="hold">
                                          <p:stCondLst>
                                            <p:cond delay="0"/>
                                          </p:stCondLst>
                                        </p:cTn>
                                        <p:tgtEl>
                                          <p:spTgt spid="32"/>
                                        </p:tgtEl>
                                        <p:attrNameLst>
                                          <p:attrName>style.visibility</p:attrName>
                                        </p:attrNameLst>
                                      </p:cBhvr>
                                      <p:to>
                                        <p:strVal val="visible"/>
                                      </p:to>
                                    </p:set>
                                    <p:anim calcmode="lin" valueType="num">
                                      <p:cBhvr additive="base">
                                        <p:cTn id="42" dur="500"/>
                                        <p:tgtEl>
                                          <p:spTgt spid="32"/>
                                        </p:tgtEl>
                                        <p:attrNameLst>
                                          <p:attrName>ppt_y</p:attrName>
                                        </p:attrNameLst>
                                      </p:cBhvr>
                                      <p:tavLst>
                                        <p:tav tm="0">
                                          <p:val>
                                            <p:strVal val="#ppt_y+#ppt_h*1.125000"/>
                                          </p:val>
                                        </p:tav>
                                        <p:tav tm="100000">
                                          <p:val>
                                            <p:strVal val="#ppt_y"/>
                                          </p:val>
                                        </p:tav>
                                      </p:tavLst>
                                    </p:anim>
                                    <p:animEffect transition="in" filter="wipe(up)">
                                      <p:cBhvr>
                                        <p:cTn id="43" dur="500"/>
                                        <p:tgtEl>
                                          <p:spTgt spid="32"/>
                                        </p:tgtEl>
                                      </p:cBhvr>
                                    </p:animEffect>
                                  </p:childTnLst>
                                </p:cTn>
                              </p:par>
                            </p:childTnLst>
                          </p:cTn>
                        </p:par>
                        <p:par>
                          <p:cTn id="44" fill="hold">
                            <p:stCondLst>
                              <p:cond delay="3000"/>
                            </p:stCondLst>
                            <p:childTnLst>
                              <p:par>
                                <p:cTn id="45" presetID="53" presetClass="entr" presetSubtype="16" fill="hold" nodeType="afterEffect">
                                  <p:stCondLst>
                                    <p:cond delay="0"/>
                                  </p:stCondLst>
                                  <p:childTnLst>
                                    <p:set>
                                      <p:cBhvr>
                                        <p:cTn id="46" dur="1" fill="hold">
                                          <p:stCondLst>
                                            <p:cond delay="0"/>
                                          </p:stCondLst>
                                        </p:cTn>
                                        <p:tgtEl>
                                          <p:spTgt spid="17"/>
                                        </p:tgtEl>
                                        <p:attrNameLst>
                                          <p:attrName>style.visibility</p:attrName>
                                        </p:attrNameLst>
                                      </p:cBhvr>
                                      <p:to>
                                        <p:strVal val="visible"/>
                                      </p:to>
                                    </p:set>
                                    <p:anim calcmode="lin" valueType="num">
                                      <p:cBhvr>
                                        <p:cTn id="47" dur="500" fill="hold"/>
                                        <p:tgtEl>
                                          <p:spTgt spid="17"/>
                                        </p:tgtEl>
                                        <p:attrNameLst>
                                          <p:attrName>ppt_w</p:attrName>
                                        </p:attrNameLst>
                                      </p:cBhvr>
                                      <p:tavLst>
                                        <p:tav tm="0">
                                          <p:val>
                                            <p:fltVal val="0"/>
                                          </p:val>
                                        </p:tav>
                                        <p:tav tm="100000">
                                          <p:val>
                                            <p:strVal val="#ppt_w"/>
                                          </p:val>
                                        </p:tav>
                                      </p:tavLst>
                                    </p:anim>
                                    <p:anim calcmode="lin" valueType="num">
                                      <p:cBhvr>
                                        <p:cTn id="48" dur="500" fill="hold"/>
                                        <p:tgtEl>
                                          <p:spTgt spid="17"/>
                                        </p:tgtEl>
                                        <p:attrNameLst>
                                          <p:attrName>ppt_h</p:attrName>
                                        </p:attrNameLst>
                                      </p:cBhvr>
                                      <p:tavLst>
                                        <p:tav tm="0">
                                          <p:val>
                                            <p:fltVal val="0"/>
                                          </p:val>
                                        </p:tav>
                                        <p:tav tm="100000">
                                          <p:val>
                                            <p:strVal val="#ppt_h"/>
                                          </p:val>
                                        </p:tav>
                                      </p:tavLst>
                                    </p:anim>
                                    <p:animEffect transition="in" filter="fade">
                                      <p:cBhvr>
                                        <p:cTn id="49" dur="500"/>
                                        <p:tgtEl>
                                          <p:spTgt spid="17"/>
                                        </p:tgtEl>
                                      </p:cBhvr>
                                    </p:animEffect>
                                  </p:childTnLst>
                                </p:cTn>
                              </p:par>
                            </p:childTnLst>
                          </p:cTn>
                        </p:par>
                        <p:par>
                          <p:cTn id="50" fill="hold">
                            <p:stCondLst>
                              <p:cond delay="3500"/>
                            </p:stCondLst>
                            <p:childTnLst>
                              <p:par>
                                <p:cTn id="51" presetID="12" presetClass="entr" presetSubtype="4" fill="hold" grpId="0" nodeType="afterEffect">
                                  <p:stCondLst>
                                    <p:cond delay="0"/>
                                  </p:stCondLst>
                                  <p:childTnLst>
                                    <p:set>
                                      <p:cBhvr>
                                        <p:cTn id="52" dur="1" fill="hold">
                                          <p:stCondLst>
                                            <p:cond delay="0"/>
                                          </p:stCondLst>
                                        </p:cTn>
                                        <p:tgtEl>
                                          <p:spTgt spid="33"/>
                                        </p:tgtEl>
                                        <p:attrNameLst>
                                          <p:attrName>style.visibility</p:attrName>
                                        </p:attrNameLst>
                                      </p:cBhvr>
                                      <p:to>
                                        <p:strVal val="visible"/>
                                      </p:to>
                                    </p:set>
                                    <p:anim calcmode="lin" valueType="num">
                                      <p:cBhvr additive="base">
                                        <p:cTn id="53" dur="500"/>
                                        <p:tgtEl>
                                          <p:spTgt spid="33"/>
                                        </p:tgtEl>
                                        <p:attrNameLst>
                                          <p:attrName>ppt_y</p:attrName>
                                        </p:attrNameLst>
                                      </p:cBhvr>
                                      <p:tavLst>
                                        <p:tav tm="0">
                                          <p:val>
                                            <p:strVal val="#ppt_y+#ppt_h*1.125000"/>
                                          </p:val>
                                        </p:tav>
                                        <p:tav tm="100000">
                                          <p:val>
                                            <p:strVal val="#ppt_y"/>
                                          </p:val>
                                        </p:tav>
                                      </p:tavLst>
                                    </p:anim>
                                    <p:animEffect transition="in" filter="wipe(up)">
                                      <p:cBhvr>
                                        <p:cTn id="54" dur="500"/>
                                        <p:tgtEl>
                                          <p:spTgt spid="33"/>
                                        </p:tgtEl>
                                      </p:cBhvr>
                                    </p:animEffect>
                                  </p:childTnLst>
                                </p:cTn>
                              </p:par>
                              <p:par>
                                <p:cTn id="55" presetID="12" presetClass="entr" presetSubtype="4" fill="hold" grpId="0" nodeType="withEffect">
                                  <p:stCondLst>
                                    <p:cond delay="0"/>
                                  </p:stCondLst>
                                  <p:childTnLst>
                                    <p:set>
                                      <p:cBhvr>
                                        <p:cTn id="56" dur="1" fill="hold">
                                          <p:stCondLst>
                                            <p:cond delay="0"/>
                                          </p:stCondLst>
                                        </p:cTn>
                                        <p:tgtEl>
                                          <p:spTgt spid="34"/>
                                        </p:tgtEl>
                                        <p:attrNameLst>
                                          <p:attrName>style.visibility</p:attrName>
                                        </p:attrNameLst>
                                      </p:cBhvr>
                                      <p:to>
                                        <p:strVal val="visible"/>
                                      </p:to>
                                    </p:set>
                                    <p:anim calcmode="lin" valueType="num">
                                      <p:cBhvr additive="base">
                                        <p:cTn id="57" dur="500"/>
                                        <p:tgtEl>
                                          <p:spTgt spid="34"/>
                                        </p:tgtEl>
                                        <p:attrNameLst>
                                          <p:attrName>ppt_y</p:attrName>
                                        </p:attrNameLst>
                                      </p:cBhvr>
                                      <p:tavLst>
                                        <p:tav tm="0">
                                          <p:val>
                                            <p:strVal val="#ppt_y+#ppt_h*1.125000"/>
                                          </p:val>
                                        </p:tav>
                                        <p:tav tm="100000">
                                          <p:val>
                                            <p:strVal val="#ppt_y"/>
                                          </p:val>
                                        </p:tav>
                                      </p:tavLst>
                                    </p:anim>
                                    <p:animEffect transition="in" filter="wipe(up)">
                                      <p:cBhvr>
                                        <p:cTn id="58" dur="500"/>
                                        <p:tgtEl>
                                          <p:spTgt spid="34"/>
                                        </p:tgtEl>
                                      </p:cBhvr>
                                    </p:animEffect>
                                  </p:childTnLst>
                                </p:cTn>
                              </p:par>
                            </p:childTnLst>
                          </p:cTn>
                        </p:par>
                        <p:par>
                          <p:cTn id="59" fill="hold">
                            <p:stCondLst>
                              <p:cond delay="4000"/>
                            </p:stCondLst>
                            <p:childTnLst>
                              <p:par>
                                <p:cTn id="60" presetID="53" presetClass="entr" presetSubtype="16" fill="hold" nodeType="afterEffect">
                                  <p:stCondLst>
                                    <p:cond delay="0"/>
                                  </p:stCondLst>
                                  <p:childTnLst>
                                    <p:set>
                                      <p:cBhvr>
                                        <p:cTn id="61" dur="1" fill="hold">
                                          <p:stCondLst>
                                            <p:cond delay="0"/>
                                          </p:stCondLst>
                                        </p:cTn>
                                        <p:tgtEl>
                                          <p:spTgt spid="20"/>
                                        </p:tgtEl>
                                        <p:attrNameLst>
                                          <p:attrName>style.visibility</p:attrName>
                                        </p:attrNameLst>
                                      </p:cBhvr>
                                      <p:to>
                                        <p:strVal val="visible"/>
                                      </p:to>
                                    </p:set>
                                    <p:anim calcmode="lin" valueType="num">
                                      <p:cBhvr>
                                        <p:cTn id="62" dur="500" fill="hold"/>
                                        <p:tgtEl>
                                          <p:spTgt spid="20"/>
                                        </p:tgtEl>
                                        <p:attrNameLst>
                                          <p:attrName>ppt_w</p:attrName>
                                        </p:attrNameLst>
                                      </p:cBhvr>
                                      <p:tavLst>
                                        <p:tav tm="0">
                                          <p:val>
                                            <p:fltVal val="0"/>
                                          </p:val>
                                        </p:tav>
                                        <p:tav tm="100000">
                                          <p:val>
                                            <p:strVal val="#ppt_w"/>
                                          </p:val>
                                        </p:tav>
                                      </p:tavLst>
                                    </p:anim>
                                    <p:anim calcmode="lin" valueType="num">
                                      <p:cBhvr>
                                        <p:cTn id="63" dur="500" fill="hold"/>
                                        <p:tgtEl>
                                          <p:spTgt spid="20"/>
                                        </p:tgtEl>
                                        <p:attrNameLst>
                                          <p:attrName>ppt_h</p:attrName>
                                        </p:attrNameLst>
                                      </p:cBhvr>
                                      <p:tavLst>
                                        <p:tav tm="0">
                                          <p:val>
                                            <p:fltVal val="0"/>
                                          </p:val>
                                        </p:tav>
                                        <p:tav tm="100000">
                                          <p:val>
                                            <p:strVal val="#ppt_h"/>
                                          </p:val>
                                        </p:tav>
                                      </p:tavLst>
                                    </p:anim>
                                    <p:animEffect transition="in" filter="fade">
                                      <p:cBhvr>
                                        <p:cTn id="64" dur="500"/>
                                        <p:tgtEl>
                                          <p:spTgt spid="20"/>
                                        </p:tgtEl>
                                      </p:cBhvr>
                                    </p:animEffect>
                                  </p:childTnLst>
                                </p:cTn>
                              </p:par>
                            </p:childTnLst>
                          </p:cTn>
                        </p:par>
                        <p:par>
                          <p:cTn id="65" fill="hold">
                            <p:stCondLst>
                              <p:cond delay="4500"/>
                            </p:stCondLst>
                            <p:childTnLst>
                              <p:par>
                                <p:cTn id="66" presetID="12" presetClass="entr" presetSubtype="4" fill="hold" grpId="0" nodeType="afterEffect">
                                  <p:stCondLst>
                                    <p:cond delay="0"/>
                                  </p:stCondLst>
                                  <p:childTnLst>
                                    <p:set>
                                      <p:cBhvr>
                                        <p:cTn id="67" dur="1" fill="hold">
                                          <p:stCondLst>
                                            <p:cond delay="0"/>
                                          </p:stCondLst>
                                        </p:cTn>
                                        <p:tgtEl>
                                          <p:spTgt spid="35"/>
                                        </p:tgtEl>
                                        <p:attrNameLst>
                                          <p:attrName>style.visibility</p:attrName>
                                        </p:attrNameLst>
                                      </p:cBhvr>
                                      <p:to>
                                        <p:strVal val="visible"/>
                                      </p:to>
                                    </p:set>
                                    <p:anim calcmode="lin" valueType="num">
                                      <p:cBhvr additive="base">
                                        <p:cTn id="68" dur="500"/>
                                        <p:tgtEl>
                                          <p:spTgt spid="35"/>
                                        </p:tgtEl>
                                        <p:attrNameLst>
                                          <p:attrName>ppt_y</p:attrName>
                                        </p:attrNameLst>
                                      </p:cBhvr>
                                      <p:tavLst>
                                        <p:tav tm="0">
                                          <p:val>
                                            <p:strVal val="#ppt_y+#ppt_h*1.125000"/>
                                          </p:val>
                                        </p:tav>
                                        <p:tav tm="100000">
                                          <p:val>
                                            <p:strVal val="#ppt_y"/>
                                          </p:val>
                                        </p:tav>
                                      </p:tavLst>
                                    </p:anim>
                                    <p:animEffect transition="in" filter="wipe(up)">
                                      <p:cBhvr>
                                        <p:cTn id="69" dur="500"/>
                                        <p:tgtEl>
                                          <p:spTgt spid="35"/>
                                        </p:tgtEl>
                                      </p:cBhvr>
                                    </p:animEffect>
                                  </p:childTnLst>
                                </p:cTn>
                              </p:par>
                              <p:par>
                                <p:cTn id="70" presetID="12" presetClass="entr" presetSubtype="4" fill="hold" grpId="0" nodeType="withEffect">
                                  <p:stCondLst>
                                    <p:cond delay="0"/>
                                  </p:stCondLst>
                                  <p:childTnLst>
                                    <p:set>
                                      <p:cBhvr>
                                        <p:cTn id="71" dur="1" fill="hold">
                                          <p:stCondLst>
                                            <p:cond delay="0"/>
                                          </p:stCondLst>
                                        </p:cTn>
                                        <p:tgtEl>
                                          <p:spTgt spid="36"/>
                                        </p:tgtEl>
                                        <p:attrNameLst>
                                          <p:attrName>style.visibility</p:attrName>
                                        </p:attrNameLst>
                                      </p:cBhvr>
                                      <p:to>
                                        <p:strVal val="visible"/>
                                      </p:to>
                                    </p:set>
                                    <p:anim calcmode="lin" valueType="num">
                                      <p:cBhvr additive="base">
                                        <p:cTn id="72" dur="500"/>
                                        <p:tgtEl>
                                          <p:spTgt spid="36"/>
                                        </p:tgtEl>
                                        <p:attrNameLst>
                                          <p:attrName>ppt_y</p:attrName>
                                        </p:attrNameLst>
                                      </p:cBhvr>
                                      <p:tavLst>
                                        <p:tav tm="0">
                                          <p:val>
                                            <p:strVal val="#ppt_y+#ppt_h*1.125000"/>
                                          </p:val>
                                        </p:tav>
                                        <p:tav tm="100000">
                                          <p:val>
                                            <p:strVal val="#ppt_y"/>
                                          </p:val>
                                        </p:tav>
                                      </p:tavLst>
                                    </p:anim>
                                    <p:animEffect transition="in" filter="wipe(up)">
                                      <p:cBhvr>
                                        <p:cTn id="73"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animBg="1"/>
      <p:bldP spid="23" grpId="0"/>
      <p:bldP spid="24" grpId="0"/>
      <p:bldP spid="31" grpId="0"/>
      <p:bldP spid="32" grpId="0"/>
      <p:bldP spid="33" grpId="0"/>
      <p:bldP spid="34" grpId="0"/>
      <p:bldP spid="35" grpId="0"/>
      <p:bldP spid="3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32"/>
          <p:cNvSpPr txBox="1"/>
          <p:nvPr userDrawn="1"/>
        </p:nvSpPr>
        <p:spPr>
          <a:xfrm>
            <a:off x="348344" y="293371"/>
            <a:ext cx="2423160" cy="345440"/>
          </a:xfrm>
          <a:prstGeom prst="rect">
            <a:avLst/>
          </a:prstGeom>
          <a:noFill/>
        </p:spPr>
        <p:txBody>
          <a:bodyPr wrap="none" lIns="68584" tIns="34292" rIns="68584" bIns="34292">
            <a:spAutoFit/>
          </a:bodyPr>
          <a:lstStyle/>
          <a:p>
            <a:pPr defTabSz="685165">
              <a:defRPr/>
            </a:pPr>
            <a:r>
              <a:rPr lang="zh-CN" altLang="en-US" b="1" dirty="0">
                <a:solidFill>
                  <a:srgbClr val="0E3A87"/>
                </a:solidFill>
                <a:latin typeface="微软雅黑" panose="020B0503020204020204" charset="-122"/>
                <a:ea typeface="微软雅黑" panose="020B0503020204020204" charset="-122"/>
                <a:cs typeface="+mn-ea"/>
                <a:sym typeface="+mn-lt"/>
              </a:rPr>
              <a:t>单击此处输入标题文本</a:t>
            </a:r>
          </a:p>
        </p:txBody>
      </p:sp>
      <p:sp>
        <p:nvSpPr>
          <p:cNvPr id="5" name="矩形 4"/>
          <p:cNvSpPr/>
          <p:nvPr userDrawn="1"/>
        </p:nvSpPr>
        <p:spPr>
          <a:xfrm>
            <a:off x="0" y="257176"/>
            <a:ext cx="160366" cy="417513"/>
          </a:xfrm>
          <a:prstGeom prst="rect">
            <a:avLst/>
          </a:prstGeom>
          <a:solidFill>
            <a:srgbClr val="0E3A87"/>
          </a:solidFill>
          <a:ln>
            <a:noFill/>
          </a:ln>
        </p:spPr>
        <p:style>
          <a:lnRef idx="2">
            <a:schemeClr val="accent1">
              <a:shade val="50000"/>
            </a:schemeClr>
          </a:lnRef>
          <a:fillRef idx="1">
            <a:schemeClr val="accent1"/>
          </a:fillRef>
          <a:effectRef idx="0">
            <a:schemeClr val="accent1"/>
          </a:effectRef>
          <a:fontRef idx="minor">
            <a:schemeClr val="lt1"/>
          </a:fontRef>
        </p:style>
        <p:txBody>
          <a:bodyPr lIns="68584" tIns="34292" rIns="68584" bIns="34292" anchor="ctr"/>
          <a:lstStyle/>
          <a:p>
            <a:pPr algn="ctr" defTabSz="685165">
              <a:defRPr/>
            </a:pPr>
            <a:endParaRPr lang="zh-CN" altLang="en-US" sz="1400" dirty="0">
              <a:solidFill>
                <a:srgbClr val="E7E6E6">
                  <a:lumMod val="50000"/>
                </a:srgbClr>
              </a:solidFill>
              <a:cs typeface="+mn-ea"/>
              <a:sym typeface="+mn-lt"/>
            </a:endParaRPr>
          </a:p>
        </p:txBody>
      </p:sp>
      <p:grpSp>
        <p:nvGrpSpPr>
          <p:cNvPr id="2" name="组合 1"/>
          <p:cNvGrpSpPr/>
          <p:nvPr/>
        </p:nvGrpSpPr>
        <p:grpSpPr>
          <a:xfrm>
            <a:off x="1116319" y="1787030"/>
            <a:ext cx="2364756" cy="2528067"/>
            <a:chOff x="1116319" y="2427110"/>
            <a:chExt cx="2364756" cy="2528067"/>
          </a:xfrm>
        </p:grpSpPr>
        <p:sp>
          <p:nvSpPr>
            <p:cNvPr id="42" name="椭圆 1"/>
            <p:cNvSpPr/>
            <p:nvPr/>
          </p:nvSpPr>
          <p:spPr>
            <a:xfrm>
              <a:off x="1116319" y="2427110"/>
              <a:ext cx="2364756" cy="2528067"/>
            </a:xfrm>
            <a:custGeom>
              <a:avLst/>
              <a:gdLst/>
              <a:ahLst/>
              <a:cxnLst/>
              <a:rect l="l" t="t" r="r" b="b"/>
              <a:pathLst>
                <a:path w="1751265" h="1872208">
                  <a:moveTo>
                    <a:pt x="936104" y="0"/>
                  </a:moveTo>
                  <a:cubicBezTo>
                    <a:pt x="1286069" y="0"/>
                    <a:pt x="1591179" y="192044"/>
                    <a:pt x="1751265" y="476797"/>
                  </a:cubicBezTo>
                  <a:cubicBezTo>
                    <a:pt x="1668191" y="615556"/>
                    <a:pt x="1621028" y="777971"/>
                    <a:pt x="1621028" y="951401"/>
                  </a:cubicBezTo>
                  <a:cubicBezTo>
                    <a:pt x="1621028" y="1118433"/>
                    <a:pt x="1664775" y="1275246"/>
                    <a:pt x="1741972" y="1410708"/>
                  </a:cubicBezTo>
                  <a:cubicBezTo>
                    <a:pt x="1580006" y="1687123"/>
                    <a:pt x="1279670" y="1872208"/>
                    <a:pt x="936104" y="1872208"/>
                  </a:cubicBezTo>
                  <a:cubicBezTo>
                    <a:pt x="419108" y="1872208"/>
                    <a:pt x="0" y="1453100"/>
                    <a:pt x="0" y="936104"/>
                  </a:cubicBezTo>
                  <a:cubicBezTo>
                    <a:pt x="0" y="419108"/>
                    <a:pt x="419108" y="0"/>
                    <a:pt x="936104" y="0"/>
                  </a:cubicBezTo>
                  <a:close/>
                </a:path>
              </a:pathLst>
            </a:custGeom>
            <a:solidFill>
              <a:srgbClr val="0E3A87">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TextBox 76"/>
            <p:cNvSpPr txBox="1"/>
            <p:nvPr/>
          </p:nvSpPr>
          <p:spPr>
            <a:xfrm>
              <a:off x="1318256" y="2943404"/>
              <a:ext cx="1960880" cy="319405"/>
            </a:xfrm>
            <a:prstGeom prst="rect">
              <a:avLst/>
            </a:prstGeom>
            <a:noFill/>
          </p:spPr>
          <p:txBody>
            <a:bodyPr wrap="none" rtlCol="0">
              <a:spAutoFit/>
            </a:bodyPr>
            <a:lstStyle/>
            <a:p>
              <a:pPr algn="ctr"/>
              <a:r>
                <a:rPr lang="zh-CN" altLang="en-US" sz="1400" b="1" dirty="0">
                  <a:solidFill>
                    <a:schemeClr val="bg1"/>
                  </a:solidFill>
                  <a:latin typeface="微软雅黑" panose="020B0503020204020204" charset="-122"/>
                  <a:ea typeface="微软雅黑" panose="020B0503020204020204" charset="-122"/>
                </a:rPr>
                <a:t>单击此处输入标题文本</a:t>
              </a:r>
            </a:p>
          </p:txBody>
        </p:sp>
        <p:sp>
          <p:nvSpPr>
            <p:cNvPr id="44" name="文本框 43"/>
            <p:cNvSpPr txBox="1"/>
            <p:nvPr/>
          </p:nvSpPr>
          <p:spPr>
            <a:xfrm>
              <a:off x="1233150" y="3262836"/>
              <a:ext cx="2131094" cy="1188720"/>
            </a:xfrm>
            <a:prstGeom prst="rect">
              <a:avLst/>
            </a:prstGeom>
            <a:noFill/>
          </p:spPr>
          <p:txBody>
            <a:bodyPr wrap="square" rtlCol="0">
              <a:spAutoFit/>
            </a:bodyPr>
            <a:lstStyle/>
            <a:p>
              <a:pPr algn="ctr" fontAlgn="auto">
                <a:lnSpc>
                  <a:spcPct val="150000"/>
                </a:lnSpc>
              </a:pPr>
              <a:r>
                <a:rPr lang="zh-CN" altLang="en-US" sz="1200" dirty="0">
                  <a:solidFill>
                    <a:schemeClr val="bg1"/>
                  </a:solidFill>
                  <a:latin typeface="微软雅黑" panose="020B0503020204020204" charset="-122"/>
                  <a:ea typeface="微软雅黑" panose="020B0503020204020204" charset="-122"/>
                  <a:sym typeface="+mn-ea"/>
                </a:rPr>
                <a:t>If they throw stones at you, don’t throw back, use them to build your own foundation instead.</a:t>
              </a:r>
              <a:endParaRPr lang="en-US" altLang="zh-CN" sz="1100" dirty="0">
                <a:solidFill>
                  <a:schemeClr val="bg1"/>
                </a:solidFill>
                <a:latin typeface="微软雅黑" panose="020B0503020204020204" charset="-122"/>
                <a:ea typeface="微软雅黑" panose="020B0503020204020204" charset="-122"/>
              </a:endParaRPr>
            </a:p>
          </p:txBody>
        </p:sp>
      </p:grpSp>
      <p:grpSp>
        <p:nvGrpSpPr>
          <p:cNvPr id="7" name="组合 6"/>
          <p:cNvGrpSpPr/>
          <p:nvPr/>
        </p:nvGrpSpPr>
        <p:grpSpPr>
          <a:xfrm>
            <a:off x="6070515" y="1787030"/>
            <a:ext cx="2364756" cy="2528067"/>
            <a:chOff x="6070515" y="2427110"/>
            <a:chExt cx="2364756" cy="2528067"/>
          </a:xfrm>
        </p:grpSpPr>
        <p:sp>
          <p:nvSpPr>
            <p:cNvPr id="48" name="椭圆 1"/>
            <p:cNvSpPr/>
            <p:nvPr/>
          </p:nvSpPr>
          <p:spPr>
            <a:xfrm>
              <a:off x="6070515" y="2427110"/>
              <a:ext cx="2364756" cy="2528067"/>
            </a:xfrm>
            <a:custGeom>
              <a:avLst/>
              <a:gdLst/>
              <a:ahLst/>
              <a:cxnLst/>
              <a:rect l="l" t="t" r="r" b="b"/>
              <a:pathLst>
                <a:path w="1751265" h="1872208">
                  <a:moveTo>
                    <a:pt x="936104" y="0"/>
                  </a:moveTo>
                  <a:cubicBezTo>
                    <a:pt x="1286069" y="0"/>
                    <a:pt x="1591179" y="192044"/>
                    <a:pt x="1751265" y="476797"/>
                  </a:cubicBezTo>
                  <a:cubicBezTo>
                    <a:pt x="1668191" y="615556"/>
                    <a:pt x="1621028" y="777971"/>
                    <a:pt x="1621028" y="951401"/>
                  </a:cubicBezTo>
                  <a:cubicBezTo>
                    <a:pt x="1621028" y="1118433"/>
                    <a:pt x="1664775" y="1275246"/>
                    <a:pt x="1741972" y="1410708"/>
                  </a:cubicBezTo>
                  <a:cubicBezTo>
                    <a:pt x="1580006" y="1687123"/>
                    <a:pt x="1279670" y="1872208"/>
                    <a:pt x="936104" y="1872208"/>
                  </a:cubicBezTo>
                  <a:cubicBezTo>
                    <a:pt x="419108" y="1872208"/>
                    <a:pt x="0" y="1453100"/>
                    <a:pt x="0" y="936104"/>
                  </a:cubicBezTo>
                  <a:cubicBezTo>
                    <a:pt x="0" y="419108"/>
                    <a:pt x="419108" y="0"/>
                    <a:pt x="936104" y="0"/>
                  </a:cubicBezTo>
                  <a:close/>
                </a:path>
              </a:pathLst>
            </a:custGeom>
            <a:solidFill>
              <a:srgbClr val="0E3A87">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TextBox 76"/>
            <p:cNvSpPr txBox="1"/>
            <p:nvPr/>
          </p:nvSpPr>
          <p:spPr>
            <a:xfrm>
              <a:off x="6272452" y="2943404"/>
              <a:ext cx="1960880" cy="319405"/>
            </a:xfrm>
            <a:prstGeom prst="rect">
              <a:avLst/>
            </a:prstGeom>
            <a:noFill/>
          </p:spPr>
          <p:txBody>
            <a:bodyPr wrap="none" rtlCol="0">
              <a:spAutoFit/>
            </a:bodyPr>
            <a:lstStyle/>
            <a:p>
              <a:pPr algn="ctr"/>
              <a:r>
                <a:rPr lang="zh-CN" altLang="en-US" sz="1400" b="1" dirty="0">
                  <a:solidFill>
                    <a:schemeClr val="bg1"/>
                  </a:solidFill>
                  <a:latin typeface="微软雅黑" panose="020B0503020204020204" charset="-122"/>
                  <a:ea typeface="微软雅黑" panose="020B0503020204020204" charset="-122"/>
                  <a:sym typeface="+mn-ea"/>
                </a:rPr>
                <a:t>单击此处输入标题文本</a:t>
              </a:r>
              <a:endParaRPr lang="zh-CN" altLang="en-US" sz="2000" dirty="0">
                <a:solidFill>
                  <a:schemeClr val="bg1"/>
                </a:solidFill>
                <a:latin typeface="微软雅黑" panose="020B0503020204020204" charset="-122"/>
                <a:ea typeface="微软雅黑" panose="020B0503020204020204" charset="-122"/>
              </a:endParaRPr>
            </a:p>
          </p:txBody>
        </p:sp>
        <p:sp>
          <p:nvSpPr>
            <p:cNvPr id="50" name="文本框 49"/>
            <p:cNvSpPr txBox="1"/>
            <p:nvPr/>
          </p:nvSpPr>
          <p:spPr>
            <a:xfrm>
              <a:off x="6187346" y="3262836"/>
              <a:ext cx="2131094" cy="1188720"/>
            </a:xfrm>
            <a:prstGeom prst="rect">
              <a:avLst/>
            </a:prstGeom>
            <a:noFill/>
          </p:spPr>
          <p:txBody>
            <a:bodyPr wrap="square" rtlCol="0">
              <a:spAutoFit/>
            </a:bodyPr>
            <a:lstStyle/>
            <a:p>
              <a:pPr algn="ctr">
                <a:lnSpc>
                  <a:spcPct val="150000"/>
                </a:lnSpc>
              </a:pPr>
              <a:r>
                <a:rPr lang="zh-CN" altLang="en-US" sz="1200" dirty="0">
                  <a:solidFill>
                    <a:schemeClr val="bg1"/>
                  </a:solidFill>
                  <a:latin typeface="微软雅黑" panose="020B0503020204020204" charset="-122"/>
                  <a:ea typeface="微软雅黑" panose="020B0503020204020204" charset="-122"/>
                  <a:sym typeface="+mn-ea"/>
                </a:rPr>
                <a:t>If they throw stones at you, don’t throw back, use them to build your own foundation instead.</a:t>
              </a:r>
              <a:endParaRPr lang="en-US" altLang="zh-CN" sz="1100" dirty="0">
                <a:solidFill>
                  <a:schemeClr val="bg1"/>
                </a:solidFill>
                <a:latin typeface="微软雅黑" panose="020B0503020204020204" charset="-122"/>
                <a:ea typeface="微软雅黑" panose="020B0503020204020204" charset="-122"/>
              </a:endParaRPr>
            </a:p>
          </p:txBody>
        </p:sp>
      </p:grpSp>
      <p:grpSp>
        <p:nvGrpSpPr>
          <p:cNvPr id="9" name="组合 8"/>
          <p:cNvGrpSpPr/>
          <p:nvPr/>
        </p:nvGrpSpPr>
        <p:grpSpPr>
          <a:xfrm>
            <a:off x="8547613" y="1787030"/>
            <a:ext cx="2528067" cy="2528067"/>
            <a:chOff x="8547613" y="2427110"/>
            <a:chExt cx="2528067" cy="2528067"/>
          </a:xfrm>
        </p:grpSpPr>
        <p:sp>
          <p:nvSpPr>
            <p:cNvPr id="47" name="椭圆 46"/>
            <p:cNvSpPr/>
            <p:nvPr/>
          </p:nvSpPr>
          <p:spPr>
            <a:xfrm>
              <a:off x="8547613" y="2427110"/>
              <a:ext cx="2528067" cy="2528067"/>
            </a:xfrm>
            <a:prstGeom prst="ellipse">
              <a:avLst/>
            </a:prstGeom>
            <a:noFill/>
            <a:ln w="57150">
              <a:solidFill>
                <a:srgbClr val="0E3A87">
                  <a:alpha val="70000"/>
                </a:srgb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TextBox 76"/>
            <p:cNvSpPr txBox="1"/>
            <p:nvPr/>
          </p:nvSpPr>
          <p:spPr>
            <a:xfrm>
              <a:off x="8831177" y="2943404"/>
              <a:ext cx="1960880" cy="319405"/>
            </a:xfrm>
            <a:prstGeom prst="rect">
              <a:avLst/>
            </a:prstGeom>
            <a:noFill/>
          </p:spPr>
          <p:txBody>
            <a:bodyPr wrap="none" rtlCol="0">
              <a:spAutoFit/>
            </a:bodyPr>
            <a:lstStyle/>
            <a:p>
              <a:pPr algn="ctr"/>
              <a:r>
                <a:rPr lang="zh-CN" altLang="en-US" sz="1400" b="1" dirty="0">
                  <a:solidFill>
                    <a:schemeClr val="tx1">
                      <a:lumMod val="65000"/>
                      <a:lumOff val="35000"/>
                    </a:schemeClr>
                  </a:solidFill>
                  <a:latin typeface="微软雅黑" panose="020B0503020204020204" charset="-122"/>
                  <a:ea typeface="微软雅黑" panose="020B0503020204020204" charset="-122"/>
                  <a:sym typeface="+mn-ea"/>
                </a:rPr>
                <a:t>单击此处输入标题文本</a:t>
              </a:r>
            </a:p>
          </p:txBody>
        </p:sp>
        <p:sp>
          <p:nvSpPr>
            <p:cNvPr id="52" name="文本框 51"/>
            <p:cNvSpPr txBox="1"/>
            <p:nvPr/>
          </p:nvSpPr>
          <p:spPr>
            <a:xfrm>
              <a:off x="8746071" y="3262836"/>
              <a:ext cx="2131094" cy="1188720"/>
            </a:xfrm>
            <a:prstGeom prst="rect">
              <a:avLst/>
            </a:prstGeom>
            <a:noFill/>
          </p:spPr>
          <p:txBody>
            <a:bodyPr wrap="square" rtlCol="0">
              <a:spAutoFit/>
            </a:bodyPr>
            <a:lstStyle/>
            <a:p>
              <a:pPr algn="ctr">
                <a:lnSpc>
                  <a:spcPct val="150000"/>
                </a:lnSpc>
              </a:pPr>
              <a:r>
                <a:rPr lang="zh-CN" altLang="en-US" sz="1200" dirty="0">
                  <a:solidFill>
                    <a:schemeClr val="tx1">
                      <a:lumMod val="65000"/>
                      <a:lumOff val="35000"/>
                    </a:schemeClr>
                  </a:solidFill>
                  <a:latin typeface="微软雅黑" panose="020B0503020204020204" charset="-122"/>
                  <a:ea typeface="微软雅黑" panose="020B0503020204020204" charset="-122"/>
                  <a:sym typeface="+mn-ea"/>
                </a:rPr>
                <a:t>If they throw stones at you, don’t throw back, use them to build your own foundation instead.</a:t>
              </a:r>
            </a:p>
          </p:txBody>
        </p:sp>
      </p:grpSp>
      <p:grpSp>
        <p:nvGrpSpPr>
          <p:cNvPr id="11" name="组合 10"/>
          <p:cNvGrpSpPr/>
          <p:nvPr/>
        </p:nvGrpSpPr>
        <p:grpSpPr>
          <a:xfrm>
            <a:off x="3593417" y="1787030"/>
            <a:ext cx="2364756" cy="2528067"/>
            <a:chOff x="3593417" y="2427110"/>
            <a:chExt cx="2364756" cy="2528067"/>
          </a:xfrm>
        </p:grpSpPr>
        <p:sp>
          <p:nvSpPr>
            <p:cNvPr id="53" name="椭圆 1"/>
            <p:cNvSpPr/>
            <p:nvPr/>
          </p:nvSpPr>
          <p:spPr>
            <a:xfrm>
              <a:off x="3593417" y="2427110"/>
              <a:ext cx="2364756" cy="2528067"/>
            </a:xfrm>
            <a:custGeom>
              <a:avLst/>
              <a:gdLst/>
              <a:ahLst/>
              <a:cxnLst/>
              <a:rect l="l" t="t" r="r" b="b"/>
              <a:pathLst>
                <a:path w="1751265" h="1872208">
                  <a:moveTo>
                    <a:pt x="936104" y="0"/>
                  </a:moveTo>
                  <a:cubicBezTo>
                    <a:pt x="1286069" y="0"/>
                    <a:pt x="1591179" y="192044"/>
                    <a:pt x="1751265" y="476797"/>
                  </a:cubicBezTo>
                  <a:cubicBezTo>
                    <a:pt x="1668191" y="615556"/>
                    <a:pt x="1621028" y="777971"/>
                    <a:pt x="1621028" y="951401"/>
                  </a:cubicBezTo>
                  <a:cubicBezTo>
                    <a:pt x="1621028" y="1118433"/>
                    <a:pt x="1664775" y="1275246"/>
                    <a:pt x="1741972" y="1410708"/>
                  </a:cubicBezTo>
                  <a:cubicBezTo>
                    <a:pt x="1580006" y="1687123"/>
                    <a:pt x="1279670" y="1872208"/>
                    <a:pt x="936104" y="1872208"/>
                  </a:cubicBezTo>
                  <a:cubicBezTo>
                    <a:pt x="419108" y="1872208"/>
                    <a:pt x="0" y="1453100"/>
                    <a:pt x="0" y="936104"/>
                  </a:cubicBezTo>
                  <a:cubicBezTo>
                    <a:pt x="0" y="419108"/>
                    <a:pt x="419108" y="0"/>
                    <a:pt x="936104" y="0"/>
                  </a:cubicBezTo>
                  <a:close/>
                </a:path>
              </a:pathLst>
            </a:custGeom>
            <a:solidFill>
              <a:srgbClr val="0E3A87">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TextBox 76"/>
            <p:cNvSpPr txBox="1"/>
            <p:nvPr/>
          </p:nvSpPr>
          <p:spPr>
            <a:xfrm>
              <a:off x="3795354" y="2943404"/>
              <a:ext cx="1960880" cy="319405"/>
            </a:xfrm>
            <a:prstGeom prst="rect">
              <a:avLst/>
            </a:prstGeom>
            <a:noFill/>
          </p:spPr>
          <p:txBody>
            <a:bodyPr wrap="none" rtlCol="0">
              <a:spAutoFit/>
            </a:bodyPr>
            <a:lstStyle/>
            <a:p>
              <a:pPr algn="ctr"/>
              <a:r>
                <a:rPr lang="zh-CN" altLang="en-US" sz="1400" b="1" dirty="0">
                  <a:solidFill>
                    <a:schemeClr val="bg1"/>
                  </a:solidFill>
                  <a:latin typeface="微软雅黑" panose="020B0503020204020204" charset="-122"/>
                  <a:ea typeface="微软雅黑" panose="020B0503020204020204" charset="-122"/>
                  <a:sym typeface="+mn-ea"/>
                </a:rPr>
                <a:t>单击此处输入标题文本</a:t>
              </a:r>
              <a:endParaRPr lang="zh-CN" altLang="en-US" sz="2000" dirty="0">
                <a:solidFill>
                  <a:schemeClr val="bg1"/>
                </a:solidFill>
                <a:latin typeface="微软雅黑" panose="020B0503020204020204" charset="-122"/>
                <a:ea typeface="微软雅黑" panose="020B0503020204020204" charset="-122"/>
              </a:endParaRPr>
            </a:p>
          </p:txBody>
        </p:sp>
        <p:sp>
          <p:nvSpPr>
            <p:cNvPr id="55" name="文本框 54"/>
            <p:cNvSpPr txBox="1"/>
            <p:nvPr/>
          </p:nvSpPr>
          <p:spPr>
            <a:xfrm>
              <a:off x="3710248" y="3262836"/>
              <a:ext cx="2131094" cy="1188720"/>
            </a:xfrm>
            <a:prstGeom prst="rect">
              <a:avLst/>
            </a:prstGeom>
            <a:noFill/>
          </p:spPr>
          <p:txBody>
            <a:bodyPr wrap="square" rtlCol="0">
              <a:spAutoFit/>
            </a:bodyPr>
            <a:lstStyle/>
            <a:p>
              <a:pPr algn="ctr">
                <a:lnSpc>
                  <a:spcPct val="150000"/>
                </a:lnSpc>
              </a:pPr>
              <a:r>
                <a:rPr lang="zh-CN" altLang="en-US" sz="1200" dirty="0">
                  <a:solidFill>
                    <a:schemeClr val="bg1"/>
                  </a:solidFill>
                  <a:latin typeface="微软雅黑" panose="020B0503020204020204" charset="-122"/>
                  <a:ea typeface="微软雅黑" panose="020B0503020204020204" charset="-122"/>
                  <a:sym typeface="+mn-ea"/>
                </a:rPr>
                <a:t>If they throw stones at you, don’t throw back, use them to build your own foundation instead.</a:t>
              </a:r>
              <a:endParaRPr lang="en-US" altLang="zh-CN" sz="1100" dirty="0">
                <a:solidFill>
                  <a:schemeClr val="bg1"/>
                </a:solidFill>
                <a:latin typeface="微软雅黑" panose="020B0503020204020204" charset="-122"/>
                <a:ea typeface="微软雅黑" panose="020B0503020204020204" charset="-122"/>
              </a:endParaRPr>
            </a:p>
          </p:txBody>
        </p:sp>
      </p:grpSp>
      <p:sp>
        <p:nvSpPr>
          <p:cNvPr id="12" name="矩形 11"/>
          <p:cNvSpPr/>
          <p:nvPr/>
        </p:nvSpPr>
        <p:spPr>
          <a:xfrm>
            <a:off x="1116330" y="5381625"/>
            <a:ext cx="9959340" cy="640080"/>
          </a:xfrm>
          <a:prstGeom prst="rect">
            <a:avLst/>
          </a:prstGeom>
        </p:spPr>
        <p:txBody>
          <a:bodyPr wrap="square">
            <a:spAutoFit/>
          </a:bodyPr>
          <a:lstStyle/>
          <a:p>
            <a:pPr algn="ctr">
              <a:lnSpc>
                <a:spcPct val="150000"/>
              </a:lnSpc>
              <a:buFont typeface="Wingdings" panose="05000000000000000000" pitchFamily="2" charset="2"/>
            </a:pPr>
            <a:r>
              <a:rPr lang="zh-CN" altLang="en-US" sz="1200">
                <a:solidFill>
                  <a:schemeClr val="tx1">
                    <a:lumMod val="65000"/>
                    <a:lumOff val="35000"/>
                  </a:schemeClr>
                </a:solidFill>
                <a:latin typeface="微软雅黑" panose="020B0503020204020204" charset="-122"/>
                <a:ea typeface="微软雅黑" panose="020B0503020204020204" charset="-122"/>
                <a:sym typeface="+mn-ea"/>
              </a:rPr>
              <a:t>No matter how bad your heart has been broken, the world doesn’t stop for your grief. The sun comes right back up the next day.No matter how bad your heart has been broken, the world doesn’t stop for your grief. The sun comes right back up the next day.</a:t>
            </a:r>
            <a:endParaRPr lang="zh-CN" altLang="en-US" sz="1200" dirty="0">
              <a:solidFill>
                <a:schemeClr val="tx1">
                  <a:lumMod val="65000"/>
                  <a:lumOff val="35000"/>
                </a:schemeClr>
              </a:solidFill>
              <a:latin typeface="微软雅黑" panose="020B0503020204020204" charset="-122"/>
              <a:ea typeface="微软雅黑" panose="020B0503020204020204" charset="-122"/>
              <a:sym typeface="+mn-ea"/>
            </a:endParaRPr>
          </a:p>
        </p:txBody>
      </p:sp>
      <p:sp>
        <p:nvSpPr>
          <p:cNvPr id="23" name="矩形 22"/>
          <p:cNvSpPr/>
          <p:nvPr/>
        </p:nvSpPr>
        <p:spPr>
          <a:xfrm>
            <a:off x="5192046" y="5044413"/>
            <a:ext cx="1808480" cy="337185"/>
          </a:xfrm>
          <a:prstGeom prst="rect">
            <a:avLst/>
          </a:prstGeom>
        </p:spPr>
        <p:txBody>
          <a:bodyPr wrap="none">
            <a:spAutoFit/>
          </a:bodyPr>
          <a:lstStyle/>
          <a:p>
            <a:pPr algn="l"/>
            <a:r>
              <a:rPr lang="zh-CN" altLang="en-US" sz="1600" b="1">
                <a:solidFill>
                  <a:srgbClr val="0E3A87"/>
                </a:solidFill>
                <a:latin typeface="微软雅黑" panose="020B0503020204020204" charset="-122"/>
                <a:ea typeface="微软雅黑" panose="020B0503020204020204" charset="-122"/>
                <a:sym typeface="+mn-ea"/>
              </a:rPr>
              <a:t>单击此处输入标题</a:t>
            </a:r>
            <a:endParaRPr lang="zh-CN" altLang="en-US" sz="1600" b="1" dirty="0">
              <a:solidFill>
                <a:srgbClr val="0E3A87"/>
              </a:solidFill>
              <a:latin typeface="微软雅黑" panose="020B0503020204020204" charset="-122"/>
              <a:ea typeface="微软雅黑" panose="020B0503020204020204" charset="-122"/>
              <a:sym typeface="+mn-ea"/>
            </a:endParaRPr>
          </a:p>
        </p:txBody>
      </p:sp>
      <p:cxnSp>
        <p:nvCxnSpPr>
          <p:cNvPr id="4" name="直接连接符 3"/>
          <p:cNvCxnSpPr/>
          <p:nvPr/>
        </p:nvCxnSpPr>
        <p:spPr>
          <a:xfrm flipV="1">
            <a:off x="1005840" y="4846320"/>
            <a:ext cx="10119360" cy="15240"/>
          </a:xfrm>
          <a:prstGeom prst="line">
            <a:avLst/>
          </a:prstGeom>
          <a:ln w="12700">
            <a:solidFill>
              <a:srgbClr val="0E3A87"/>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Click="0" advTm="1000">
        <p15:prstTrans prst="pageCurlDouble"/>
      </p:transition>
    </mc:Choice>
    <mc:Fallback>
      <p:transition spd="slow" advClick="0"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wipe(left)">
                                      <p:cBhvr>
                                        <p:cTn id="13" dur="500"/>
                                        <p:tgtEl>
                                          <p:spTgt spid="3"/>
                                        </p:tgtEl>
                                      </p:cBhvr>
                                    </p:animEffect>
                                  </p:childTnLst>
                                </p:cTn>
                              </p:par>
                            </p:childTnLst>
                          </p:cTn>
                        </p:par>
                        <p:par>
                          <p:cTn id="14" fill="hold">
                            <p:stCondLst>
                              <p:cond delay="1000"/>
                            </p:stCondLst>
                            <p:childTnLst>
                              <p:par>
                                <p:cTn id="15" presetID="53" presetClass="entr" presetSubtype="16" fill="hold" nodeType="after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p:cTn id="17" dur="500" fill="hold"/>
                                        <p:tgtEl>
                                          <p:spTgt spid="2"/>
                                        </p:tgtEl>
                                        <p:attrNameLst>
                                          <p:attrName>ppt_w</p:attrName>
                                        </p:attrNameLst>
                                      </p:cBhvr>
                                      <p:tavLst>
                                        <p:tav tm="0">
                                          <p:val>
                                            <p:fltVal val="0"/>
                                          </p:val>
                                        </p:tav>
                                        <p:tav tm="100000">
                                          <p:val>
                                            <p:strVal val="#ppt_w"/>
                                          </p:val>
                                        </p:tav>
                                      </p:tavLst>
                                    </p:anim>
                                    <p:anim calcmode="lin" valueType="num">
                                      <p:cBhvr>
                                        <p:cTn id="18" dur="500" fill="hold"/>
                                        <p:tgtEl>
                                          <p:spTgt spid="2"/>
                                        </p:tgtEl>
                                        <p:attrNameLst>
                                          <p:attrName>ppt_h</p:attrName>
                                        </p:attrNameLst>
                                      </p:cBhvr>
                                      <p:tavLst>
                                        <p:tav tm="0">
                                          <p:val>
                                            <p:fltVal val="0"/>
                                          </p:val>
                                        </p:tav>
                                        <p:tav tm="100000">
                                          <p:val>
                                            <p:strVal val="#ppt_h"/>
                                          </p:val>
                                        </p:tav>
                                      </p:tavLst>
                                    </p:anim>
                                    <p:animEffect transition="in" filter="fade">
                                      <p:cBhvr>
                                        <p:cTn id="19" dur="500"/>
                                        <p:tgtEl>
                                          <p:spTgt spid="2"/>
                                        </p:tgtEl>
                                      </p:cBhvr>
                                    </p:animEffect>
                                  </p:childTnLst>
                                </p:cTn>
                              </p:par>
                            </p:childTnLst>
                          </p:cTn>
                        </p:par>
                        <p:par>
                          <p:cTn id="20" fill="hold">
                            <p:stCondLst>
                              <p:cond delay="1500"/>
                            </p:stCondLst>
                            <p:childTnLst>
                              <p:par>
                                <p:cTn id="21" presetID="53" presetClass="entr" presetSubtype="16" fill="hold" nodeType="afterEffect">
                                  <p:stCondLst>
                                    <p:cond delay="0"/>
                                  </p:stCondLst>
                                  <p:childTnLst>
                                    <p:set>
                                      <p:cBhvr>
                                        <p:cTn id="22" dur="1" fill="hold">
                                          <p:stCondLst>
                                            <p:cond delay="0"/>
                                          </p:stCondLst>
                                        </p:cTn>
                                        <p:tgtEl>
                                          <p:spTgt spid="11"/>
                                        </p:tgtEl>
                                        <p:attrNameLst>
                                          <p:attrName>style.visibility</p:attrName>
                                        </p:attrNameLst>
                                      </p:cBhvr>
                                      <p:to>
                                        <p:strVal val="visible"/>
                                      </p:to>
                                    </p:set>
                                    <p:anim calcmode="lin" valueType="num">
                                      <p:cBhvr>
                                        <p:cTn id="23" dur="500" fill="hold"/>
                                        <p:tgtEl>
                                          <p:spTgt spid="11"/>
                                        </p:tgtEl>
                                        <p:attrNameLst>
                                          <p:attrName>ppt_w</p:attrName>
                                        </p:attrNameLst>
                                      </p:cBhvr>
                                      <p:tavLst>
                                        <p:tav tm="0">
                                          <p:val>
                                            <p:fltVal val="0"/>
                                          </p:val>
                                        </p:tav>
                                        <p:tav tm="100000">
                                          <p:val>
                                            <p:strVal val="#ppt_w"/>
                                          </p:val>
                                        </p:tav>
                                      </p:tavLst>
                                    </p:anim>
                                    <p:anim calcmode="lin" valueType="num">
                                      <p:cBhvr>
                                        <p:cTn id="24" dur="500" fill="hold"/>
                                        <p:tgtEl>
                                          <p:spTgt spid="11"/>
                                        </p:tgtEl>
                                        <p:attrNameLst>
                                          <p:attrName>ppt_h</p:attrName>
                                        </p:attrNameLst>
                                      </p:cBhvr>
                                      <p:tavLst>
                                        <p:tav tm="0">
                                          <p:val>
                                            <p:fltVal val="0"/>
                                          </p:val>
                                        </p:tav>
                                        <p:tav tm="100000">
                                          <p:val>
                                            <p:strVal val="#ppt_h"/>
                                          </p:val>
                                        </p:tav>
                                      </p:tavLst>
                                    </p:anim>
                                    <p:animEffect transition="in" filter="fade">
                                      <p:cBhvr>
                                        <p:cTn id="25" dur="500"/>
                                        <p:tgtEl>
                                          <p:spTgt spid="11"/>
                                        </p:tgtEl>
                                      </p:cBhvr>
                                    </p:animEffect>
                                  </p:childTnLst>
                                </p:cTn>
                              </p:par>
                            </p:childTnLst>
                          </p:cTn>
                        </p:par>
                        <p:par>
                          <p:cTn id="26" fill="hold">
                            <p:stCondLst>
                              <p:cond delay="2000"/>
                            </p:stCondLst>
                            <p:childTnLst>
                              <p:par>
                                <p:cTn id="27" presetID="53" presetClass="entr" presetSubtype="16" fill="hold" nodeType="afterEffect">
                                  <p:stCondLst>
                                    <p:cond delay="0"/>
                                  </p:stCondLst>
                                  <p:childTnLst>
                                    <p:set>
                                      <p:cBhvr>
                                        <p:cTn id="28" dur="1" fill="hold">
                                          <p:stCondLst>
                                            <p:cond delay="0"/>
                                          </p:stCondLst>
                                        </p:cTn>
                                        <p:tgtEl>
                                          <p:spTgt spid="7"/>
                                        </p:tgtEl>
                                        <p:attrNameLst>
                                          <p:attrName>style.visibility</p:attrName>
                                        </p:attrNameLst>
                                      </p:cBhvr>
                                      <p:to>
                                        <p:strVal val="visible"/>
                                      </p:to>
                                    </p:set>
                                    <p:anim calcmode="lin" valueType="num">
                                      <p:cBhvr>
                                        <p:cTn id="29" dur="500" fill="hold"/>
                                        <p:tgtEl>
                                          <p:spTgt spid="7"/>
                                        </p:tgtEl>
                                        <p:attrNameLst>
                                          <p:attrName>ppt_w</p:attrName>
                                        </p:attrNameLst>
                                      </p:cBhvr>
                                      <p:tavLst>
                                        <p:tav tm="0">
                                          <p:val>
                                            <p:fltVal val="0"/>
                                          </p:val>
                                        </p:tav>
                                        <p:tav tm="100000">
                                          <p:val>
                                            <p:strVal val="#ppt_w"/>
                                          </p:val>
                                        </p:tav>
                                      </p:tavLst>
                                    </p:anim>
                                    <p:anim calcmode="lin" valueType="num">
                                      <p:cBhvr>
                                        <p:cTn id="30" dur="500" fill="hold"/>
                                        <p:tgtEl>
                                          <p:spTgt spid="7"/>
                                        </p:tgtEl>
                                        <p:attrNameLst>
                                          <p:attrName>ppt_h</p:attrName>
                                        </p:attrNameLst>
                                      </p:cBhvr>
                                      <p:tavLst>
                                        <p:tav tm="0">
                                          <p:val>
                                            <p:fltVal val="0"/>
                                          </p:val>
                                        </p:tav>
                                        <p:tav tm="100000">
                                          <p:val>
                                            <p:strVal val="#ppt_h"/>
                                          </p:val>
                                        </p:tav>
                                      </p:tavLst>
                                    </p:anim>
                                    <p:animEffect transition="in" filter="fade">
                                      <p:cBhvr>
                                        <p:cTn id="31" dur="500"/>
                                        <p:tgtEl>
                                          <p:spTgt spid="7"/>
                                        </p:tgtEl>
                                      </p:cBhvr>
                                    </p:animEffect>
                                  </p:childTnLst>
                                </p:cTn>
                              </p:par>
                            </p:childTnLst>
                          </p:cTn>
                        </p:par>
                        <p:par>
                          <p:cTn id="32" fill="hold">
                            <p:stCondLst>
                              <p:cond delay="2500"/>
                            </p:stCondLst>
                            <p:childTnLst>
                              <p:par>
                                <p:cTn id="33" presetID="53" presetClass="entr" presetSubtype="16" fill="hold" nodeType="afterEffect">
                                  <p:stCondLst>
                                    <p:cond delay="0"/>
                                  </p:stCondLst>
                                  <p:childTnLst>
                                    <p:set>
                                      <p:cBhvr>
                                        <p:cTn id="34" dur="1" fill="hold">
                                          <p:stCondLst>
                                            <p:cond delay="0"/>
                                          </p:stCondLst>
                                        </p:cTn>
                                        <p:tgtEl>
                                          <p:spTgt spid="9"/>
                                        </p:tgtEl>
                                        <p:attrNameLst>
                                          <p:attrName>style.visibility</p:attrName>
                                        </p:attrNameLst>
                                      </p:cBhvr>
                                      <p:to>
                                        <p:strVal val="visible"/>
                                      </p:to>
                                    </p:set>
                                    <p:anim calcmode="lin" valueType="num">
                                      <p:cBhvr>
                                        <p:cTn id="35" dur="500" fill="hold"/>
                                        <p:tgtEl>
                                          <p:spTgt spid="9"/>
                                        </p:tgtEl>
                                        <p:attrNameLst>
                                          <p:attrName>ppt_w</p:attrName>
                                        </p:attrNameLst>
                                      </p:cBhvr>
                                      <p:tavLst>
                                        <p:tav tm="0">
                                          <p:val>
                                            <p:fltVal val="0"/>
                                          </p:val>
                                        </p:tav>
                                        <p:tav tm="100000">
                                          <p:val>
                                            <p:strVal val="#ppt_w"/>
                                          </p:val>
                                        </p:tav>
                                      </p:tavLst>
                                    </p:anim>
                                    <p:anim calcmode="lin" valueType="num">
                                      <p:cBhvr>
                                        <p:cTn id="36" dur="500" fill="hold"/>
                                        <p:tgtEl>
                                          <p:spTgt spid="9"/>
                                        </p:tgtEl>
                                        <p:attrNameLst>
                                          <p:attrName>ppt_h</p:attrName>
                                        </p:attrNameLst>
                                      </p:cBhvr>
                                      <p:tavLst>
                                        <p:tav tm="0">
                                          <p:val>
                                            <p:fltVal val="0"/>
                                          </p:val>
                                        </p:tav>
                                        <p:tav tm="100000">
                                          <p:val>
                                            <p:strVal val="#ppt_h"/>
                                          </p:val>
                                        </p:tav>
                                      </p:tavLst>
                                    </p:anim>
                                    <p:animEffect transition="in" filter="fade">
                                      <p:cBhvr>
                                        <p:cTn id="37" dur="500"/>
                                        <p:tgtEl>
                                          <p:spTgt spid="9"/>
                                        </p:tgtEl>
                                      </p:cBhvr>
                                    </p:animEffect>
                                  </p:childTnLst>
                                </p:cTn>
                              </p:par>
                            </p:childTnLst>
                          </p:cTn>
                        </p:par>
                        <p:par>
                          <p:cTn id="38" fill="hold">
                            <p:stCondLst>
                              <p:cond delay="3000"/>
                            </p:stCondLst>
                            <p:childTnLst>
                              <p:par>
                                <p:cTn id="39" presetID="22" presetClass="entr" presetSubtype="8" fill="hold" nodeType="afterEffect">
                                  <p:stCondLst>
                                    <p:cond delay="0"/>
                                  </p:stCondLst>
                                  <p:childTnLst>
                                    <p:set>
                                      <p:cBhvr>
                                        <p:cTn id="40" dur="1" fill="hold">
                                          <p:stCondLst>
                                            <p:cond delay="0"/>
                                          </p:stCondLst>
                                        </p:cTn>
                                        <p:tgtEl>
                                          <p:spTgt spid="4"/>
                                        </p:tgtEl>
                                        <p:attrNameLst>
                                          <p:attrName>style.visibility</p:attrName>
                                        </p:attrNameLst>
                                      </p:cBhvr>
                                      <p:to>
                                        <p:strVal val="visible"/>
                                      </p:to>
                                    </p:set>
                                    <p:animEffect transition="in" filter="wipe(left)">
                                      <p:cBhvr>
                                        <p:cTn id="41" dur="500"/>
                                        <p:tgtEl>
                                          <p:spTgt spid="4"/>
                                        </p:tgtEl>
                                      </p:cBhvr>
                                    </p:animEffect>
                                  </p:childTnLst>
                                </p:cTn>
                              </p:par>
                            </p:childTnLst>
                          </p:cTn>
                        </p:par>
                        <p:par>
                          <p:cTn id="42" fill="hold">
                            <p:stCondLst>
                              <p:cond delay="3500"/>
                            </p:stCondLst>
                            <p:childTnLst>
                              <p:par>
                                <p:cTn id="43" presetID="12" presetClass="entr" presetSubtype="4" fill="hold" grpId="0" nodeType="afterEffect">
                                  <p:stCondLst>
                                    <p:cond delay="0"/>
                                  </p:stCondLst>
                                  <p:childTnLst>
                                    <p:set>
                                      <p:cBhvr>
                                        <p:cTn id="44" dur="1" fill="hold">
                                          <p:stCondLst>
                                            <p:cond delay="0"/>
                                          </p:stCondLst>
                                        </p:cTn>
                                        <p:tgtEl>
                                          <p:spTgt spid="23"/>
                                        </p:tgtEl>
                                        <p:attrNameLst>
                                          <p:attrName>style.visibility</p:attrName>
                                        </p:attrNameLst>
                                      </p:cBhvr>
                                      <p:to>
                                        <p:strVal val="visible"/>
                                      </p:to>
                                    </p:set>
                                    <p:anim calcmode="lin" valueType="num">
                                      <p:cBhvr additive="base">
                                        <p:cTn id="45" dur="500"/>
                                        <p:tgtEl>
                                          <p:spTgt spid="23"/>
                                        </p:tgtEl>
                                        <p:attrNameLst>
                                          <p:attrName>ppt_y</p:attrName>
                                        </p:attrNameLst>
                                      </p:cBhvr>
                                      <p:tavLst>
                                        <p:tav tm="0">
                                          <p:val>
                                            <p:strVal val="#ppt_y+#ppt_h*1.125000"/>
                                          </p:val>
                                        </p:tav>
                                        <p:tav tm="100000">
                                          <p:val>
                                            <p:strVal val="#ppt_y"/>
                                          </p:val>
                                        </p:tav>
                                      </p:tavLst>
                                    </p:anim>
                                    <p:animEffect transition="in" filter="wipe(up)">
                                      <p:cBhvr>
                                        <p:cTn id="46" dur="500"/>
                                        <p:tgtEl>
                                          <p:spTgt spid="23"/>
                                        </p:tgtEl>
                                      </p:cBhvr>
                                    </p:animEffect>
                                  </p:childTnLst>
                                </p:cTn>
                              </p:par>
                              <p:par>
                                <p:cTn id="47" presetID="12" presetClass="entr" presetSubtype="4" fill="hold" grpId="0" nodeType="withEffect">
                                  <p:stCondLst>
                                    <p:cond delay="0"/>
                                  </p:stCondLst>
                                  <p:childTnLst>
                                    <p:set>
                                      <p:cBhvr>
                                        <p:cTn id="48" dur="1" fill="hold">
                                          <p:stCondLst>
                                            <p:cond delay="0"/>
                                          </p:stCondLst>
                                        </p:cTn>
                                        <p:tgtEl>
                                          <p:spTgt spid="12"/>
                                        </p:tgtEl>
                                        <p:attrNameLst>
                                          <p:attrName>style.visibility</p:attrName>
                                        </p:attrNameLst>
                                      </p:cBhvr>
                                      <p:to>
                                        <p:strVal val="visible"/>
                                      </p:to>
                                    </p:set>
                                    <p:anim calcmode="lin" valueType="num">
                                      <p:cBhvr additive="base">
                                        <p:cTn id="49" dur="500"/>
                                        <p:tgtEl>
                                          <p:spTgt spid="12"/>
                                        </p:tgtEl>
                                        <p:attrNameLst>
                                          <p:attrName>ppt_y</p:attrName>
                                        </p:attrNameLst>
                                      </p:cBhvr>
                                      <p:tavLst>
                                        <p:tav tm="0">
                                          <p:val>
                                            <p:strVal val="#ppt_y+#ppt_h*1.125000"/>
                                          </p:val>
                                        </p:tav>
                                        <p:tav tm="100000">
                                          <p:val>
                                            <p:strVal val="#ppt_y"/>
                                          </p:val>
                                        </p:tav>
                                      </p:tavLst>
                                    </p:anim>
                                    <p:animEffect transition="in" filter="wipe(up)">
                                      <p:cBhvr>
                                        <p:cTn id="5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bldLvl="0" animBg="1"/>
      <p:bldP spid="12" grpId="0"/>
      <p:bldP spid="2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32"/>
          <p:cNvSpPr txBox="1"/>
          <p:nvPr userDrawn="1"/>
        </p:nvSpPr>
        <p:spPr>
          <a:xfrm>
            <a:off x="348344" y="293371"/>
            <a:ext cx="2423160" cy="345440"/>
          </a:xfrm>
          <a:prstGeom prst="rect">
            <a:avLst/>
          </a:prstGeom>
          <a:noFill/>
        </p:spPr>
        <p:txBody>
          <a:bodyPr wrap="none" lIns="68584" tIns="34292" rIns="68584" bIns="34292">
            <a:spAutoFit/>
          </a:bodyPr>
          <a:lstStyle/>
          <a:p>
            <a:pPr defTabSz="685165">
              <a:defRPr/>
            </a:pPr>
            <a:r>
              <a:rPr lang="zh-CN" altLang="en-US" b="1" dirty="0">
                <a:solidFill>
                  <a:srgbClr val="0E3A87"/>
                </a:solidFill>
                <a:latin typeface="微软雅黑" panose="020B0503020204020204" charset="-122"/>
                <a:ea typeface="微软雅黑" panose="020B0503020204020204" charset="-122"/>
                <a:cs typeface="+mn-ea"/>
                <a:sym typeface="+mn-lt"/>
              </a:rPr>
              <a:t>单击此处输入标题文本</a:t>
            </a:r>
          </a:p>
        </p:txBody>
      </p:sp>
      <p:sp>
        <p:nvSpPr>
          <p:cNvPr id="5" name="矩形 4"/>
          <p:cNvSpPr/>
          <p:nvPr userDrawn="1"/>
        </p:nvSpPr>
        <p:spPr>
          <a:xfrm>
            <a:off x="0" y="257176"/>
            <a:ext cx="160366" cy="417513"/>
          </a:xfrm>
          <a:prstGeom prst="rect">
            <a:avLst/>
          </a:prstGeom>
          <a:solidFill>
            <a:srgbClr val="0E3A87"/>
          </a:solidFill>
          <a:ln>
            <a:noFill/>
          </a:ln>
        </p:spPr>
        <p:style>
          <a:lnRef idx="2">
            <a:schemeClr val="accent1">
              <a:shade val="50000"/>
            </a:schemeClr>
          </a:lnRef>
          <a:fillRef idx="1">
            <a:schemeClr val="accent1"/>
          </a:fillRef>
          <a:effectRef idx="0">
            <a:schemeClr val="accent1"/>
          </a:effectRef>
          <a:fontRef idx="minor">
            <a:schemeClr val="lt1"/>
          </a:fontRef>
        </p:style>
        <p:txBody>
          <a:bodyPr lIns="68584" tIns="34292" rIns="68584" bIns="34292" anchor="ctr"/>
          <a:lstStyle/>
          <a:p>
            <a:pPr algn="ctr" defTabSz="685165">
              <a:defRPr/>
            </a:pPr>
            <a:endParaRPr lang="zh-CN" altLang="en-US" sz="1400" dirty="0">
              <a:solidFill>
                <a:srgbClr val="E7E6E6">
                  <a:lumMod val="50000"/>
                </a:srgbClr>
              </a:solidFill>
              <a:cs typeface="+mn-ea"/>
              <a:sym typeface="+mn-lt"/>
            </a:endParaRPr>
          </a:p>
        </p:txBody>
      </p:sp>
      <p:sp>
        <p:nvSpPr>
          <p:cNvPr id="4" name="矩形 3"/>
          <p:cNvSpPr/>
          <p:nvPr/>
        </p:nvSpPr>
        <p:spPr>
          <a:xfrm>
            <a:off x="4338955" y="1836420"/>
            <a:ext cx="1496060" cy="1671955"/>
          </a:xfrm>
          <a:prstGeom prst="rect">
            <a:avLst/>
          </a:prstGeom>
          <a:solidFill>
            <a:srgbClr val="0E3A87">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lnSpc>
                <a:spcPct val="125000"/>
              </a:lnSpc>
            </a:pPr>
            <a:r>
              <a:rPr sz="1200" dirty="0">
                <a:solidFill>
                  <a:schemeClr val="bg1"/>
                </a:solidFill>
                <a:latin typeface="微软雅黑" panose="020B0503020204020204" charset="-122"/>
                <a:ea typeface="微软雅黑" panose="020B0503020204020204" charset="-122"/>
                <a:sym typeface="+mn-ea"/>
              </a:rPr>
              <a:t>No one indebted for others,while many people don't know how to cherish others.</a:t>
            </a:r>
            <a:endParaRPr lang="zh-CN" altLang="en-US" sz="1200" dirty="0">
              <a:solidFill>
                <a:schemeClr val="bg1"/>
              </a:solidFill>
              <a:latin typeface="微软雅黑" panose="020B0503020204020204" charset="-122"/>
              <a:ea typeface="微软雅黑" panose="020B0503020204020204" charset="-122"/>
              <a:sym typeface="+mn-ea"/>
            </a:endParaRPr>
          </a:p>
        </p:txBody>
      </p:sp>
      <p:sp>
        <p:nvSpPr>
          <p:cNvPr id="6" name="矩形 5"/>
          <p:cNvSpPr/>
          <p:nvPr/>
        </p:nvSpPr>
        <p:spPr>
          <a:xfrm>
            <a:off x="1597025" y="3575685"/>
            <a:ext cx="1496060" cy="1671955"/>
          </a:xfrm>
          <a:prstGeom prst="rect">
            <a:avLst/>
          </a:prstGeom>
          <a:solidFill>
            <a:srgbClr val="0E3A87">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5000"/>
              </a:lnSpc>
            </a:pPr>
            <a:r>
              <a:rPr sz="1200" dirty="0">
                <a:solidFill>
                  <a:schemeClr val="bg1"/>
                </a:solidFill>
                <a:latin typeface="微软雅黑" panose="020B0503020204020204" charset="-122"/>
                <a:ea typeface="微软雅黑" panose="020B0503020204020204" charset="-122"/>
                <a:sym typeface="+mn-ea"/>
              </a:rPr>
              <a:t>No one indebted for others,while many people don't know how to cherish others.</a:t>
            </a:r>
            <a:endParaRPr lang="zh-CN" altLang="en-US"/>
          </a:p>
        </p:txBody>
      </p:sp>
      <p:sp>
        <p:nvSpPr>
          <p:cNvPr id="11" name="文本框 10"/>
          <p:cNvSpPr txBox="1"/>
          <p:nvPr/>
        </p:nvSpPr>
        <p:spPr>
          <a:xfrm>
            <a:off x="6440805" y="1701800"/>
            <a:ext cx="4295775" cy="1568450"/>
          </a:xfrm>
          <a:prstGeom prst="rect">
            <a:avLst/>
          </a:prstGeom>
          <a:noFill/>
        </p:spPr>
        <p:txBody>
          <a:bodyPr wrap="square" rtlCol="0">
            <a:spAutoFit/>
          </a:bodyPr>
          <a:lstStyle/>
          <a:p>
            <a:pPr fontAlgn="auto">
              <a:lnSpc>
                <a:spcPct val="150000"/>
              </a:lnSpc>
            </a:pPr>
            <a:r>
              <a:rPr lang="zh-CN" altLang="en-US" sz="1600" b="1">
                <a:solidFill>
                  <a:schemeClr val="tx1">
                    <a:lumMod val="65000"/>
                    <a:lumOff val="35000"/>
                  </a:schemeClr>
                </a:solidFill>
                <a:latin typeface="微软雅黑" panose="020B0503020204020204" charset="-122"/>
                <a:ea typeface="微软雅黑" panose="020B0503020204020204" charset="-122"/>
              </a:rPr>
              <a:t>单击此处输入标题</a:t>
            </a:r>
          </a:p>
          <a:p>
            <a:pPr algn="l" fontAlgn="auto">
              <a:lnSpc>
                <a:spcPct val="150000"/>
              </a:lnSpc>
            </a:pPr>
            <a:r>
              <a:rPr sz="1200" dirty="0">
                <a:solidFill>
                  <a:schemeClr val="tx1">
                    <a:lumMod val="65000"/>
                    <a:lumOff val="35000"/>
                  </a:schemeClr>
                </a:solidFill>
                <a:latin typeface="微软雅黑" panose="020B0503020204020204" charset="-122"/>
                <a:ea typeface="微软雅黑" panose="020B0503020204020204" charset="-122"/>
                <a:sym typeface="+mn-ea"/>
              </a:rPr>
              <a:t>No one indebted for others,while many people don't know how to cherish others.No one indebted for others,while many people don't know how to cherish others.</a:t>
            </a:r>
            <a:endParaRPr lang="zh-CN" altLang="en-US" sz="1200" b="1" dirty="0">
              <a:solidFill>
                <a:schemeClr val="tx1">
                  <a:lumMod val="65000"/>
                  <a:lumOff val="35000"/>
                </a:schemeClr>
              </a:solidFill>
              <a:latin typeface="微软雅黑" panose="020B0503020204020204" charset="-122"/>
              <a:ea typeface="微软雅黑" panose="020B0503020204020204" charset="-122"/>
              <a:sym typeface="+mn-ea"/>
            </a:endParaRPr>
          </a:p>
        </p:txBody>
      </p:sp>
      <p:cxnSp>
        <p:nvCxnSpPr>
          <p:cNvPr id="12" name="直接连接符 11"/>
          <p:cNvCxnSpPr/>
          <p:nvPr/>
        </p:nvCxnSpPr>
        <p:spPr>
          <a:xfrm flipV="1">
            <a:off x="6440805" y="3434715"/>
            <a:ext cx="4083050" cy="2540"/>
          </a:xfrm>
          <a:prstGeom prst="line">
            <a:avLst/>
          </a:prstGeom>
          <a:ln w="12700">
            <a:solidFill>
              <a:srgbClr val="0E3A87"/>
            </a:solidFill>
          </a:ln>
        </p:spPr>
        <p:style>
          <a:lnRef idx="1">
            <a:schemeClr val="accent1"/>
          </a:lnRef>
          <a:fillRef idx="0">
            <a:schemeClr val="accent1"/>
          </a:fillRef>
          <a:effectRef idx="0">
            <a:schemeClr val="accent1"/>
          </a:effectRef>
          <a:fontRef idx="minor">
            <a:schemeClr val="tx1"/>
          </a:fontRef>
        </p:style>
      </p:cxnSp>
      <p:sp>
        <p:nvSpPr>
          <p:cNvPr id="13" name="文本框 12"/>
          <p:cNvSpPr txBox="1"/>
          <p:nvPr/>
        </p:nvSpPr>
        <p:spPr>
          <a:xfrm>
            <a:off x="6440805" y="3633470"/>
            <a:ext cx="4295775" cy="1568450"/>
          </a:xfrm>
          <a:prstGeom prst="rect">
            <a:avLst/>
          </a:prstGeom>
          <a:noFill/>
        </p:spPr>
        <p:txBody>
          <a:bodyPr wrap="square" rtlCol="0">
            <a:spAutoFit/>
          </a:bodyPr>
          <a:lstStyle/>
          <a:p>
            <a:pPr algn="l" fontAlgn="auto">
              <a:lnSpc>
                <a:spcPct val="150000"/>
              </a:lnSpc>
            </a:pPr>
            <a:r>
              <a:rPr lang="zh-CN" altLang="en-US" sz="1600" b="1">
                <a:solidFill>
                  <a:schemeClr val="tx1">
                    <a:lumMod val="65000"/>
                    <a:lumOff val="35000"/>
                  </a:schemeClr>
                </a:solidFill>
                <a:latin typeface="微软雅黑" panose="020B0503020204020204" charset="-122"/>
                <a:ea typeface="微软雅黑" panose="020B0503020204020204" charset="-122"/>
                <a:sym typeface="+mn-ea"/>
              </a:rPr>
              <a:t>单击此处输入标题</a:t>
            </a:r>
            <a:endParaRPr lang="zh-CN" altLang="en-US" sz="1600" b="1">
              <a:solidFill>
                <a:schemeClr val="tx1">
                  <a:lumMod val="65000"/>
                  <a:lumOff val="35000"/>
                </a:schemeClr>
              </a:solidFill>
              <a:latin typeface="微软雅黑" panose="020B0503020204020204" charset="-122"/>
              <a:ea typeface="微软雅黑" panose="020B0503020204020204" charset="-122"/>
            </a:endParaRPr>
          </a:p>
          <a:p>
            <a:pPr algn="l" fontAlgn="auto">
              <a:lnSpc>
                <a:spcPct val="150000"/>
              </a:lnSpc>
            </a:pPr>
            <a:r>
              <a:rPr sz="1200" dirty="0">
                <a:solidFill>
                  <a:schemeClr val="tx1">
                    <a:lumMod val="65000"/>
                    <a:lumOff val="35000"/>
                  </a:schemeClr>
                </a:solidFill>
                <a:latin typeface="微软雅黑" panose="020B0503020204020204" charset="-122"/>
                <a:ea typeface="微软雅黑" panose="020B0503020204020204" charset="-122"/>
                <a:sym typeface="+mn-ea"/>
              </a:rPr>
              <a:t>No one indebted for others,while many people don't know how to cherish others.No one indebted for others,while many people don't know how to cherish others.</a:t>
            </a:r>
            <a:endParaRPr lang="zh-CN" altLang="en-US" sz="1200" b="1">
              <a:solidFill>
                <a:srgbClr val="404040"/>
              </a:solidFill>
              <a:latin typeface="微软雅黑" panose="020B0503020204020204" charset="-122"/>
              <a:ea typeface="微软雅黑" panose="020B0503020204020204" charset="-122"/>
              <a:sym typeface="+mn-ea"/>
            </a:endParaRPr>
          </a:p>
        </p:txBody>
      </p:sp>
      <p:sp>
        <p:nvSpPr>
          <p:cNvPr id="7" name="矩形 6"/>
          <p:cNvSpPr/>
          <p:nvPr/>
        </p:nvSpPr>
        <p:spPr>
          <a:xfrm>
            <a:off x="1597025" y="1836420"/>
            <a:ext cx="2674620" cy="1671320"/>
          </a:xfrm>
          <a:prstGeom prst="rect">
            <a:avLst/>
          </a:prstGeom>
          <a:blipFill rotWithShape="1">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3160395" y="3562985"/>
            <a:ext cx="2674620" cy="1671955"/>
          </a:xfrm>
          <a:prstGeom prst="rect">
            <a:avLst/>
          </a:prstGeom>
          <a:blipFill rotWithShape="1">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Click="0" advTm="1000">
        <p15:prstTrans prst="pageCurlDouble"/>
      </p:transition>
    </mc:Choice>
    <mc:Fallback>
      <p:transition spd="slow" advClick="0"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wipe(left)">
                                      <p:cBhvr>
                                        <p:cTn id="13" dur="500"/>
                                        <p:tgtEl>
                                          <p:spTgt spid="3"/>
                                        </p:tgtEl>
                                      </p:cBhvr>
                                    </p:animEffect>
                                  </p:childTnLst>
                                </p:cTn>
                              </p:par>
                            </p:childTnLst>
                          </p:cTn>
                        </p:par>
                        <p:par>
                          <p:cTn id="14" fill="hold">
                            <p:stCondLst>
                              <p:cond delay="1000"/>
                            </p:stCondLst>
                            <p:childTnLst>
                              <p:par>
                                <p:cTn id="15" presetID="2" presetClass="entr" presetSubtype="4" fill="hold" grpId="0"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42" presetClass="entr" presetSubtype="0" fill="hold" grpId="1" nodeType="after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anim calcmode="lin" valueType="num">
                                      <p:cBhvr>
                                        <p:cTn id="23" dur="500" fill="hold"/>
                                        <p:tgtEl>
                                          <p:spTgt spid="4"/>
                                        </p:tgtEl>
                                        <p:attrNameLst>
                                          <p:attrName>ppt_x</p:attrName>
                                        </p:attrNameLst>
                                      </p:cBhvr>
                                      <p:tavLst>
                                        <p:tav tm="0">
                                          <p:val>
                                            <p:strVal val="#ppt_x"/>
                                          </p:val>
                                        </p:tav>
                                        <p:tav tm="100000">
                                          <p:val>
                                            <p:strVal val="#ppt_x"/>
                                          </p:val>
                                        </p:tav>
                                      </p:tavLst>
                                    </p:anim>
                                    <p:anim calcmode="lin" valueType="num">
                                      <p:cBhvr>
                                        <p:cTn id="24" dur="500" fill="hold"/>
                                        <p:tgtEl>
                                          <p:spTgt spid="4"/>
                                        </p:tgtEl>
                                        <p:attrNameLst>
                                          <p:attrName>ppt_y</p:attrName>
                                        </p:attrNameLst>
                                      </p:cBhvr>
                                      <p:tavLst>
                                        <p:tav tm="0">
                                          <p:val>
                                            <p:strVal val="#ppt_y+.1"/>
                                          </p:val>
                                        </p:tav>
                                        <p:tav tm="100000">
                                          <p:val>
                                            <p:strVal val="#ppt_y"/>
                                          </p:val>
                                        </p:tav>
                                      </p:tavLst>
                                    </p:anim>
                                  </p:childTnLst>
                                </p:cTn>
                              </p:par>
                            </p:childTnLst>
                          </p:cTn>
                        </p:par>
                        <p:par>
                          <p:cTn id="25" fill="hold">
                            <p:stCondLst>
                              <p:cond delay="2000"/>
                            </p:stCondLst>
                            <p:childTnLst>
                              <p:par>
                                <p:cTn id="26" presetID="22" presetClass="entr" presetSubtype="2" fill="hold" grpId="0" nodeType="after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wipe(right)">
                                      <p:cBhvr>
                                        <p:cTn id="28" dur="500"/>
                                        <p:tgtEl>
                                          <p:spTgt spid="8"/>
                                        </p:tgtEl>
                                      </p:cBhvr>
                                    </p:animEffect>
                                  </p:childTnLst>
                                </p:cTn>
                              </p:par>
                            </p:childTnLst>
                          </p:cTn>
                        </p:par>
                        <p:par>
                          <p:cTn id="29" fill="hold">
                            <p:stCondLst>
                              <p:cond delay="2500"/>
                            </p:stCondLst>
                            <p:childTnLst>
                              <p:par>
                                <p:cTn id="30" presetID="53" presetClass="entr" presetSubtype="16" fill="hold" grpId="0" nodeType="afterEffect">
                                  <p:stCondLst>
                                    <p:cond delay="0"/>
                                  </p:stCondLst>
                                  <p:childTnLst>
                                    <p:set>
                                      <p:cBhvr>
                                        <p:cTn id="31" dur="1" fill="hold">
                                          <p:stCondLst>
                                            <p:cond delay="0"/>
                                          </p:stCondLst>
                                        </p:cTn>
                                        <p:tgtEl>
                                          <p:spTgt spid="6"/>
                                        </p:tgtEl>
                                        <p:attrNameLst>
                                          <p:attrName>style.visibility</p:attrName>
                                        </p:attrNameLst>
                                      </p:cBhvr>
                                      <p:to>
                                        <p:strVal val="visible"/>
                                      </p:to>
                                    </p:set>
                                    <p:anim calcmode="lin" valueType="num">
                                      <p:cBhvr>
                                        <p:cTn id="32" dur="500" fill="hold"/>
                                        <p:tgtEl>
                                          <p:spTgt spid="6"/>
                                        </p:tgtEl>
                                        <p:attrNameLst>
                                          <p:attrName>ppt_w</p:attrName>
                                        </p:attrNameLst>
                                      </p:cBhvr>
                                      <p:tavLst>
                                        <p:tav tm="0">
                                          <p:val>
                                            <p:fltVal val="0"/>
                                          </p:val>
                                        </p:tav>
                                        <p:tav tm="100000">
                                          <p:val>
                                            <p:strVal val="#ppt_w"/>
                                          </p:val>
                                        </p:tav>
                                      </p:tavLst>
                                    </p:anim>
                                    <p:anim calcmode="lin" valueType="num">
                                      <p:cBhvr>
                                        <p:cTn id="33" dur="500" fill="hold"/>
                                        <p:tgtEl>
                                          <p:spTgt spid="6"/>
                                        </p:tgtEl>
                                        <p:attrNameLst>
                                          <p:attrName>ppt_h</p:attrName>
                                        </p:attrNameLst>
                                      </p:cBhvr>
                                      <p:tavLst>
                                        <p:tav tm="0">
                                          <p:val>
                                            <p:fltVal val="0"/>
                                          </p:val>
                                        </p:tav>
                                        <p:tav tm="100000">
                                          <p:val>
                                            <p:strVal val="#ppt_h"/>
                                          </p:val>
                                        </p:tav>
                                      </p:tavLst>
                                    </p:anim>
                                    <p:animEffect transition="in" filter="fade">
                                      <p:cBhvr>
                                        <p:cTn id="34" dur="500"/>
                                        <p:tgtEl>
                                          <p:spTgt spid="6"/>
                                        </p:tgtEl>
                                      </p:cBhvr>
                                    </p:animEffect>
                                  </p:childTnLst>
                                </p:cTn>
                              </p:par>
                            </p:childTnLst>
                          </p:cTn>
                        </p:par>
                        <p:par>
                          <p:cTn id="35" fill="hold">
                            <p:stCondLst>
                              <p:cond delay="3000"/>
                            </p:stCondLst>
                            <p:childTnLst>
                              <p:par>
                                <p:cTn id="36" presetID="22" presetClass="entr" presetSubtype="8" fill="hold" grpId="0" nodeType="after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wipe(left)">
                                      <p:cBhvr>
                                        <p:cTn id="38" dur="500"/>
                                        <p:tgtEl>
                                          <p:spTgt spid="11"/>
                                        </p:tgtEl>
                                      </p:cBhvr>
                                    </p:animEffect>
                                  </p:childTnLst>
                                </p:cTn>
                              </p:par>
                            </p:childTnLst>
                          </p:cTn>
                        </p:par>
                        <p:par>
                          <p:cTn id="39" fill="hold">
                            <p:stCondLst>
                              <p:cond delay="3500"/>
                            </p:stCondLst>
                            <p:childTnLst>
                              <p:par>
                                <p:cTn id="40" presetID="22" presetClass="entr" presetSubtype="8" fill="hold" nodeType="after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wipe(left)">
                                      <p:cBhvr>
                                        <p:cTn id="42" dur="500"/>
                                        <p:tgtEl>
                                          <p:spTgt spid="12"/>
                                        </p:tgtEl>
                                      </p:cBhvr>
                                    </p:animEffect>
                                  </p:childTnLst>
                                </p:cTn>
                              </p:par>
                            </p:childTnLst>
                          </p:cTn>
                        </p:par>
                        <p:par>
                          <p:cTn id="43" fill="hold">
                            <p:stCondLst>
                              <p:cond delay="4000"/>
                            </p:stCondLst>
                            <p:childTnLst>
                              <p:par>
                                <p:cTn id="44" presetID="22" presetClass="entr" presetSubtype="8" fill="hold" grpId="0" nodeType="afterEffect">
                                  <p:stCondLst>
                                    <p:cond delay="0"/>
                                  </p:stCondLst>
                                  <p:childTnLst>
                                    <p:set>
                                      <p:cBhvr>
                                        <p:cTn id="45" dur="1" fill="hold">
                                          <p:stCondLst>
                                            <p:cond delay="0"/>
                                          </p:stCondLst>
                                        </p:cTn>
                                        <p:tgtEl>
                                          <p:spTgt spid="13"/>
                                        </p:tgtEl>
                                        <p:attrNameLst>
                                          <p:attrName>style.visibility</p:attrName>
                                        </p:attrNameLst>
                                      </p:cBhvr>
                                      <p:to>
                                        <p:strVal val="visible"/>
                                      </p:to>
                                    </p:set>
                                    <p:animEffect transition="in" filter="wipe(left)">
                                      <p:cBhvr>
                                        <p:cTn id="46"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bldLvl="0" animBg="1"/>
      <p:bldP spid="4" grpId="0" animBg="1"/>
      <p:bldP spid="4" grpId="1" animBg="1"/>
      <p:bldP spid="6" grpId="0" animBg="1"/>
      <p:bldP spid="11" grpId="0"/>
      <p:bldP spid="13" grpId="0"/>
      <p:bldP spid="7" grpId="0" animBg="1"/>
      <p:bldP spid="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32"/>
          <p:cNvSpPr txBox="1"/>
          <p:nvPr userDrawn="1"/>
        </p:nvSpPr>
        <p:spPr>
          <a:xfrm>
            <a:off x="348344" y="293371"/>
            <a:ext cx="2423160" cy="345440"/>
          </a:xfrm>
          <a:prstGeom prst="rect">
            <a:avLst/>
          </a:prstGeom>
          <a:noFill/>
        </p:spPr>
        <p:txBody>
          <a:bodyPr wrap="none" lIns="68584" tIns="34292" rIns="68584" bIns="34292">
            <a:spAutoFit/>
          </a:bodyPr>
          <a:lstStyle/>
          <a:p>
            <a:pPr defTabSz="685165">
              <a:defRPr/>
            </a:pPr>
            <a:r>
              <a:rPr lang="zh-CN" altLang="en-US" b="1" dirty="0">
                <a:solidFill>
                  <a:srgbClr val="0E3A87"/>
                </a:solidFill>
                <a:latin typeface="微软雅黑" panose="020B0503020204020204" charset="-122"/>
                <a:ea typeface="微软雅黑" panose="020B0503020204020204" charset="-122"/>
                <a:cs typeface="+mn-ea"/>
                <a:sym typeface="+mn-lt"/>
              </a:rPr>
              <a:t>单击此处输入标题文本</a:t>
            </a:r>
          </a:p>
        </p:txBody>
      </p:sp>
      <p:sp>
        <p:nvSpPr>
          <p:cNvPr id="5" name="矩形 4"/>
          <p:cNvSpPr/>
          <p:nvPr userDrawn="1"/>
        </p:nvSpPr>
        <p:spPr>
          <a:xfrm>
            <a:off x="0" y="257176"/>
            <a:ext cx="160366" cy="417513"/>
          </a:xfrm>
          <a:prstGeom prst="rect">
            <a:avLst/>
          </a:prstGeom>
          <a:solidFill>
            <a:srgbClr val="0E3A87"/>
          </a:solidFill>
          <a:ln>
            <a:noFill/>
          </a:ln>
        </p:spPr>
        <p:style>
          <a:lnRef idx="2">
            <a:schemeClr val="accent1">
              <a:shade val="50000"/>
            </a:schemeClr>
          </a:lnRef>
          <a:fillRef idx="1">
            <a:schemeClr val="accent1"/>
          </a:fillRef>
          <a:effectRef idx="0">
            <a:schemeClr val="accent1"/>
          </a:effectRef>
          <a:fontRef idx="minor">
            <a:schemeClr val="lt1"/>
          </a:fontRef>
        </p:style>
        <p:txBody>
          <a:bodyPr lIns="68584" tIns="34292" rIns="68584" bIns="34292" anchor="ctr"/>
          <a:lstStyle/>
          <a:p>
            <a:pPr algn="ctr" defTabSz="685165">
              <a:defRPr/>
            </a:pPr>
            <a:endParaRPr lang="zh-CN" altLang="en-US" sz="1400" dirty="0">
              <a:solidFill>
                <a:srgbClr val="E7E6E6">
                  <a:lumMod val="50000"/>
                </a:srgbClr>
              </a:solidFill>
              <a:cs typeface="+mn-ea"/>
              <a:sym typeface="+mn-lt"/>
            </a:endParaRPr>
          </a:p>
        </p:txBody>
      </p:sp>
      <p:grpSp>
        <p:nvGrpSpPr>
          <p:cNvPr id="7" name="组合 6"/>
          <p:cNvGrpSpPr/>
          <p:nvPr/>
        </p:nvGrpSpPr>
        <p:grpSpPr>
          <a:xfrm>
            <a:off x="1596390" y="2398395"/>
            <a:ext cx="589280" cy="589280"/>
            <a:chOff x="2146224" y="2599361"/>
            <a:chExt cx="589363" cy="589363"/>
          </a:xfrm>
        </p:grpSpPr>
        <p:sp>
          <p:nvSpPr>
            <p:cNvPr id="9" name="稻壳儿小白白(http://dwz.cn/Wu2UP)"/>
            <p:cNvSpPr>
              <a:spLocks noChangeArrowheads="1"/>
            </p:cNvSpPr>
            <p:nvPr/>
          </p:nvSpPr>
          <p:spPr bwMode="auto">
            <a:xfrm flipV="1">
              <a:off x="2146224" y="2599361"/>
              <a:ext cx="589363" cy="589363"/>
            </a:xfrm>
            <a:prstGeom prst="ellipse">
              <a:avLst/>
            </a:prstGeom>
            <a:solidFill>
              <a:srgbClr val="0E3A87">
                <a:alpha val="70000"/>
              </a:srgbClr>
            </a:solidFill>
            <a:ln>
              <a:noFill/>
            </a:ln>
          </p:spPr>
          <p:txBody>
            <a:bodyPr anchor="ctr"/>
            <a:lstStyle>
              <a:lvl1pPr>
                <a:defRPr>
                  <a:solidFill>
                    <a:schemeClr val="tx1"/>
                  </a:solidFill>
                  <a:latin typeface="Arial" panose="020B0604020202020204" pitchFamily="34" charset="0"/>
                  <a:ea typeface="微软雅黑" panose="020B0503020204020204" charset="-122"/>
                </a:defRPr>
              </a:lvl1pPr>
              <a:lvl2pPr marL="742950" indent="-285750">
                <a:defRPr>
                  <a:solidFill>
                    <a:schemeClr val="tx1"/>
                  </a:solidFill>
                  <a:latin typeface="Arial" panose="020B0604020202020204" pitchFamily="34" charset="0"/>
                  <a:ea typeface="微软雅黑" panose="020B0503020204020204" charset="-122"/>
                </a:defRPr>
              </a:lvl2pPr>
              <a:lvl3pPr marL="1143000" indent="-228600">
                <a:defRPr>
                  <a:solidFill>
                    <a:schemeClr val="tx1"/>
                  </a:solidFill>
                  <a:latin typeface="Arial" panose="020B0604020202020204" pitchFamily="34" charset="0"/>
                  <a:ea typeface="微软雅黑" panose="020B0503020204020204" charset="-122"/>
                </a:defRPr>
              </a:lvl3pPr>
              <a:lvl4pPr marL="1600200" indent="-228600">
                <a:defRPr>
                  <a:solidFill>
                    <a:schemeClr val="tx1"/>
                  </a:solidFill>
                  <a:latin typeface="Arial" panose="020B0604020202020204" pitchFamily="34" charset="0"/>
                  <a:ea typeface="微软雅黑" panose="020B0503020204020204" charset="-122"/>
                </a:defRPr>
              </a:lvl4pPr>
              <a:lvl5pPr marL="2057400" indent="-228600">
                <a:defRPr>
                  <a:solidFill>
                    <a:schemeClr val="tx1"/>
                  </a:solidFill>
                  <a:latin typeface="Arial" panose="020B0604020202020204" pitchFamily="34" charset="0"/>
                  <a:ea typeface="微软雅黑" panose="020B050302020402020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9pPr>
            </a:lstStyle>
            <a:p>
              <a:pPr algn="ctr" eaLnBrk="1" hangingPunct="1"/>
              <a:endParaRPr lang="ru-RU" altLang="en-US">
                <a:solidFill>
                  <a:srgbClr val="313447"/>
                </a:solidFill>
                <a:sym typeface="Arial" panose="020B0604020202020204" pitchFamily="34" charset="0"/>
              </a:endParaRPr>
            </a:p>
          </p:txBody>
        </p:sp>
        <p:sp>
          <p:nvSpPr>
            <p:cNvPr id="12" name="稻壳儿小白白(http://dwz.cn/Wu2UP)"/>
            <p:cNvSpPr/>
            <p:nvPr/>
          </p:nvSpPr>
          <p:spPr bwMode="auto">
            <a:xfrm>
              <a:off x="2345934" y="2774107"/>
              <a:ext cx="189942" cy="232272"/>
            </a:xfrm>
            <a:custGeom>
              <a:avLst/>
              <a:gdLst>
                <a:gd name="T0" fmla="*/ 114170426 w 337"/>
                <a:gd name="T1" fmla="*/ 0 h 409"/>
                <a:gd name="T2" fmla="*/ 114170426 w 337"/>
                <a:gd name="T3" fmla="*/ 0 h 409"/>
                <a:gd name="T4" fmla="*/ 0 w 337"/>
                <a:gd name="T5" fmla="*/ 42776278 h 409"/>
                <a:gd name="T6" fmla="*/ 23785574 w 337"/>
                <a:gd name="T7" fmla="*/ 250446267 h 409"/>
                <a:gd name="T8" fmla="*/ 114170426 w 337"/>
                <a:gd name="T9" fmla="*/ 281493311 h 409"/>
                <a:gd name="T10" fmla="*/ 204556103 w 337"/>
                <a:gd name="T11" fmla="*/ 250446267 h 409"/>
                <a:gd name="T12" fmla="*/ 228341677 w 337"/>
                <a:gd name="T13" fmla="*/ 42776278 h 409"/>
                <a:gd name="T14" fmla="*/ 114170426 w 337"/>
                <a:gd name="T15" fmla="*/ 0 h 409"/>
                <a:gd name="T16" fmla="*/ 114170426 w 337"/>
                <a:gd name="T17" fmla="*/ 73823322 h 409"/>
                <a:gd name="T18" fmla="*/ 114170426 w 337"/>
                <a:gd name="T19" fmla="*/ 73823322 h 409"/>
                <a:gd name="T20" fmla="*/ 23785574 w 337"/>
                <a:gd name="T21" fmla="*/ 48985189 h 409"/>
                <a:gd name="T22" fmla="*/ 114170426 w 337"/>
                <a:gd name="T23" fmla="*/ 24837303 h 409"/>
                <a:gd name="T24" fmla="*/ 204556103 w 337"/>
                <a:gd name="T25" fmla="*/ 48985189 h 409"/>
                <a:gd name="T26" fmla="*/ 114170426 w 337"/>
                <a:gd name="T27" fmla="*/ 73823322 h 40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337" h="409">
                  <a:moveTo>
                    <a:pt x="168" y="0"/>
                  </a:moveTo>
                  <a:lnTo>
                    <a:pt x="168" y="0"/>
                  </a:lnTo>
                  <a:cubicBezTo>
                    <a:pt x="62" y="0"/>
                    <a:pt x="0" y="36"/>
                    <a:pt x="0" y="62"/>
                  </a:cubicBezTo>
                  <a:cubicBezTo>
                    <a:pt x="35" y="363"/>
                    <a:pt x="35" y="363"/>
                    <a:pt x="35" y="363"/>
                  </a:cubicBezTo>
                  <a:cubicBezTo>
                    <a:pt x="35" y="372"/>
                    <a:pt x="88" y="408"/>
                    <a:pt x="168" y="408"/>
                  </a:cubicBezTo>
                  <a:cubicBezTo>
                    <a:pt x="248" y="408"/>
                    <a:pt x="301" y="372"/>
                    <a:pt x="301" y="363"/>
                  </a:cubicBezTo>
                  <a:cubicBezTo>
                    <a:pt x="336" y="62"/>
                    <a:pt x="336" y="62"/>
                    <a:pt x="336" y="62"/>
                  </a:cubicBezTo>
                  <a:cubicBezTo>
                    <a:pt x="336" y="36"/>
                    <a:pt x="274" y="0"/>
                    <a:pt x="168" y="0"/>
                  </a:cubicBezTo>
                  <a:close/>
                  <a:moveTo>
                    <a:pt x="168" y="107"/>
                  </a:moveTo>
                  <a:lnTo>
                    <a:pt x="168" y="107"/>
                  </a:lnTo>
                  <a:cubicBezTo>
                    <a:pt x="88" y="107"/>
                    <a:pt x="35" y="80"/>
                    <a:pt x="35" y="71"/>
                  </a:cubicBezTo>
                  <a:cubicBezTo>
                    <a:pt x="35" y="62"/>
                    <a:pt x="88" y="36"/>
                    <a:pt x="168" y="36"/>
                  </a:cubicBezTo>
                  <a:cubicBezTo>
                    <a:pt x="248" y="36"/>
                    <a:pt x="301" y="62"/>
                    <a:pt x="301" y="71"/>
                  </a:cubicBezTo>
                  <a:cubicBezTo>
                    <a:pt x="301" y="80"/>
                    <a:pt x="248" y="107"/>
                    <a:pt x="168" y="107"/>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solidFill>
                  <a:srgbClr val="313447"/>
                </a:solidFill>
              </a:endParaRPr>
            </a:p>
          </p:txBody>
        </p:sp>
      </p:grpSp>
      <p:sp>
        <p:nvSpPr>
          <p:cNvPr id="17" name="文本框 16"/>
          <p:cNvSpPr txBox="1"/>
          <p:nvPr/>
        </p:nvSpPr>
        <p:spPr>
          <a:xfrm>
            <a:off x="2402840" y="2225675"/>
            <a:ext cx="3352165" cy="914400"/>
          </a:xfrm>
          <a:prstGeom prst="rect">
            <a:avLst/>
          </a:prstGeom>
          <a:noFill/>
        </p:spPr>
        <p:txBody>
          <a:bodyPr wrap="square" rtlCol="0">
            <a:spAutoFit/>
          </a:bodyPr>
          <a:lstStyle/>
          <a:p>
            <a:pPr algn="l">
              <a:lnSpc>
                <a:spcPct val="150000"/>
              </a:lnSpc>
            </a:pPr>
            <a:r>
              <a:rPr lang="zh-CN" altLang="en-US" sz="1200" dirty="0">
                <a:solidFill>
                  <a:schemeClr val="tx1">
                    <a:lumMod val="65000"/>
                    <a:lumOff val="35000"/>
                  </a:schemeClr>
                </a:solidFill>
                <a:latin typeface="微软雅黑" panose="020B0503020204020204" charset="-122"/>
                <a:ea typeface="微软雅黑" panose="020B0503020204020204" charset="-122"/>
                <a:sym typeface="+mn-ea"/>
              </a:rPr>
              <a:t>If they throw stones at you, don’t throw back, use them to build your own foundation instead.</a:t>
            </a:r>
          </a:p>
        </p:txBody>
      </p:sp>
      <p:grpSp>
        <p:nvGrpSpPr>
          <p:cNvPr id="14" name="组合 13"/>
          <p:cNvGrpSpPr/>
          <p:nvPr/>
        </p:nvGrpSpPr>
        <p:grpSpPr>
          <a:xfrm>
            <a:off x="1582420" y="3406140"/>
            <a:ext cx="589280" cy="589280"/>
            <a:chOff x="2146224" y="4214411"/>
            <a:chExt cx="589363" cy="589363"/>
          </a:xfrm>
        </p:grpSpPr>
        <p:sp>
          <p:nvSpPr>
            <p:cNvPr id="15" name="稻壳儿小白白(http://dwz.cn/Wu2UP)"/>
            <p:cNvSpPr>
              <a:spLocks noChangeArrowheads="1"/>
            </p:cNvSpPr>
            <p:nvPr/>
          </p:nvSpPr>
          <p:spPr bwMode="auto">
            <a:xfrm flipV="1">
              <a:off x="2146224" y="4214411"/>
              <a:ext cx="589363" cy="589363"/>
            </a:xfrm>
            <a:prstGeom prst="ellipse">
              <a:avLst/>
            </a:prstGeom>
            <a:solidFill>
              <a:srgbClr val="0E3A87">
                <a:alpha val="70000"/>
              </a:srgbClr>
            </a:solidFill>
            <a:ln>
              <a:noFill/>
            </a:ln>
          </p:spPr>
          <p:txBody>
            <a:bodyPr anchor="ctr"/>
            <a:lstStyle>
              <a:lvl1pPr defTabSz="912495">
                <a:defRPr>
                  <a:solidFill>
                    <a:schemeClr val="tx1"/>
                  </a:solidFill>
                  <a:latin typeface="Arial" panose="020B0604020202020204" pitchFamily="34" charset="0"/>
                  <a:ea typeface="微软雅黑" panose="020B0503020204020204" charset="-122"/>
                </a:defRPr>
              </a:lvl1pPr>
              <a:lvl2pPr marL="742950" indent="-285750" defTabSz="912495">
                <a:defRPr>
                  <a:solidFill>
                    <a:schemeClr val="tx1"/>
                  </a:solidFill>
                  <a:latin typeface="Arial" panose="020B0604020202020204" pitchFamily="34" charset="0"/>
                  <a:ea typeface="微软雅黑" panose="020B0503020204020204" charset="-122"/>
                </a:defRPr>
              </a:lvl2pPr>
              <a:lvl3pPr marL="1143000" indent="-228600" defTabSz="912495">
                <a:defRPr>
                  <a:solidFill>
                    <a:schemeClr val="tx1"/>
                  </a:solidFill>
                  <a:latin typeface="Arial" panose="020B0604020202020204" pitchFamily="34" charset="0"/>
                  <a:ea typeface="微软雅黑" panose="020B0503020204020204" charset="-122"/>
                </a:defRPr>
              </a:lvl3pPr>
              <a:lvl4pPr marL="1600200" indent="-228600" defTabSz="912495">
                <a:defRPr>
                  <a:solidFill>
                    <a:schemeClr val="tx1"/>
                  </a:solidFill>
                  <a:latin typeface="Arial" panose="020B0604020202020204" pitchFamily="34" charset="0"/>
                  <a:ea typeface="微软雅黑" panose="020B0503020204020204" charset="-122"/>
                </a:defRPr>
              </a:lvl4pPr>
              <a:lvl5pPr marL="2057400" indent="-228600" defTabSz="912495">
                <a:defRPr>
                  <a:solidFill>
                    <a:schemeClr val="tx1"/>
                  </a:solidFill>
                  <a:latin typeface="Arial" panose="020B0604020202020204" pitchFamily="34" charset="0"/>
                  <a:ea typeface="微软雅黑" panose="020B0503020204020204" charset="-122"/>
                </a:defRPr>
              </a:lvl5pPr>
              <a:lvl6pPr marL="2514600" indent="-228600" defTabSz="91249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6pPr>
              <a:lvl7pPr marL="2971800" indent="-228600" defTabSz="91249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7pPr>
              <a:lvl8pPr marL="3429000" indent="-228600" defTabSz="91249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8pPr>
              <a:lvl9pPr marL="3886200" indent="-228600" defTabSz="91249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9pPr>
            </a:lstStyle>
            <a:p>
              <a:pPr algn="ctr" eaLnBrk="1" hangingPunct="1"/>
              <a:endParaRPr lang="ru-RU" altLang="en-US" sz="2800">
                <a:solidFill>
                  <a:srgbClr val="313447"/>
                </a:solidFill>
                <a:sym typeface="Arial" panose="020B0604020202020204" pitchFamily="34" charset="0"/>
              </a:endParaRPr>
            </a:p>
          </p:txBody>
        </p:sp>
        <p:sp>
          <p:nvSpPr>
            <p:cNvPr id="16" name="稻壳儿小白白(http://dwz.cn/Wu2UP)"/>
            <p:cNvSpPr/>
            <p:nvPr/>
          </p:nvSpPr>
          <p:spPr bwMode="auto">
            <a:xfrm>
              <a:off x="2314458" y="4414122"/>
              <a:ext cx="252894" cy="212735"/>
            </a:xfrm>
            <a:custGeom>
              <a:avLst/>
              <a:gdLst>
                <a:gd name="T0" fmla="*/ 301204649 w 444"/>
                <a:gd name="T1" fmla="*/ 148218346 h 373"/>
                <a:gd name="T2" fmla="*/ 301204649 w 444"/>
                <a:gd name="T3" fmla="*/ 148218346 h 373"/>
                <a:gd name="T4" fmla="*/ 245683277 w 444"/>
                <a:gd name="T5" fmla="*/ 18788288 h 373"/>
                <a:gd name="T6" fmla="*/ 221392365 w 444"/>
                <a:gd name="T7" fmla="*/ 0 h 373"/>
                <a:gd name="T8" fmla="*/ 86058709 w 444"/>
                <a:gd name="T9" fmla="*/ 0 h 373"/>
                <a:gd name="T10" fmla="*/ 55521372 w 444"/>
                <a:gd name="T11" fmla="*/ 18788288 h 373"/>
                <a:gd name="T12" fmla="*/ 6246425 w 444"/>
                <a:gd name="T13" fmla="*/ 148218346 h 373"/>
                <a:gd name="T14" fmla="*/ 0 w 444"/>
                <a:gd name="T15" fmla="*/ 178836174 h 373"/>
                <a:gd name="T16" fmla="*/ 12492017 w 444"/>
                <a:gd name="T17" fmla="*/ 240071828 h 373"/>
                <a:gd name="T18" fmla="*/ 31231292 w 444"/>
                <a:gd name="T19" fmla="*/ 258860116 h 373"/>
                <a:gd name="T20" fmla="*/ 276913737 w 444"/>
                <a:gd name="T21" fmla="*/ 258860116 h 373"/>
                <a:gd name="T22" fmla="*/ 294959057 w 444"/>
                <a:gd name="T23" fmla="*/ 240071828 h 373"/>
                <a:gd name="T24" fmla="*/ 307451074 w 444"/>
                <a:gd name="T25" fmla="*/ 178836174 h 373"/>
                <a:gd name="T26" fmla="*/ 301204649 w 444"/>
                <a:gd name="T27" fmla="*/ 148218346 h 373"/>
                <a:gd name="T28" fmla="*/ 276913737 w 444"/>
                <a:gd name="T29" fmla="*/ 191361421 h 373"/>
                <a:gd name="T30" fmla="*/ 276913737 w 444"/>
                <a:gd name="T31" fmla="*/ 191361421 h 373"/>
                <a:gd name="T32" fmla="*/ 276913737 w 444"/>
                <a:gd name="T33" fmla="*/ 215717042 h 373"/>
                <a:gd name="T34" fmla="*/ 258175294 w 444"/>
                <a:gd name="T35" fmla="*/ 234504496 h 373"/>
                <a:gd name="T36" fmla="*/ 49275780 w 444"/>
                <a:gd name="T37" fmla="*/ 234504496 h 373"/>
                <a:gd name="T38" fmla="*/ 31231292 w 444"/>
                <a:gd name="T39" fmla="*/ 215717042 h 373"/>
                <a:gd name="T40" fmla="*/ 24290912 w 444"/>
                <a:gd name="T41" fmla="*/ 191361421 h 373"/>
                <a:gd name="T42" fmla="*/ 43029355 w 444"/>
                <a:gd name="T43" fmla="*/ 172573133 h 373"/>
                <a:gd name="T44" fmla="*/ 264421720 w 444"/>
                <a:gd name="T45" fmla="*/ 172573133 h 373"/>
                <a:gd name="T46" fmla="*/ 276913737 w 444"/>
                <a:gd name="T47" fmla="*/ 191361421 h 373"/>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444" h="373">
                  <a:moveTo>
                    <a:pt x="434" y="213"/>
                  </a:moveTo>
                  <a:lnTo>
                    <a:pt x="434" y="213"/>
                  </a:lnTo>
                  <a:cubicBezTo>
                    <a:pt x="354" y="27"/>
                    <a:pt x="354" y="27"/>
                    <a:pt x="354" y="27"/>
                  </a:cubicBezTo>
                  <a:cubicBezTo>
                    <a:pt x="354" y="9"/>
                    <a:pt x="337" y="0"/>
                    <a:pt x="319" y="0"/>
                  </a:cubicBezTo>
                  <a:cubicBezTo>
                    <a:pt x="124" y="0"/>
                    <a:pt x="124" y="0"/>
                    <a:pt x="124" y="0"/>
                  </a:cubicBezTo>
                  <a:cubicBezTo>
                    <a:pt x="106" y="0"/>
                    <a:pt x="89" y="9"/>
                    <a:pt x="80" y="27"/>
                  </a:cubicBezTo>
                  <a:cubicBezTo>
                    <a:pt x="9" y="213"/>
                    <a:pt x="9" y="213"/>
                    <a:pt x="9" y="213"/>
                  </a:cubicBezTo>
                  <a:cubicBezTo>
                    <a:pt x="0" y="222"/>
                    <a:pt x="0" y="248"/>
                    <a:pt x="0" y="257"/>
                  </a:cubicBezTo>
                  <a:cubicBezTo>
                    <a:pt x="18" y="345"/>
                    <a:pt x="18" y="345"/>
                    <a:pt x="18" y="345"/>
                  </a:cubicBezTo>
                  <a:cubicBezTo>
                    <a:pt x="18" y="363"/>
                    <a:pt x="35" y="372"/>
                    <a:pt x="45" y="372"/>
                  </a:cubicBezTo>
                  <a:cubicBezTo>
                    <a:pt x="399" y="372"/>
                    <a:pt x="399" y="372"/>
                    <a:pt x="399" y="372"/>
                  </a:cubicBezTo>
                  <a:cubicBezTo>
                    <a:pt x="408" y="372"/>
                    <a:pt x="425" y="363"/>
                    <a:pt x="425" y="345"/>
                  </a:cubicBezTo>
                  <a:cubicBezTo>
                    <a:pt x="443" y="257"/>
                    <a:pt x="443" y="257"/>
                    <a:pt x="443" y="257"/>
                  </a:cubicBezTo>
                  <a:cubicBezTo>
                    <a:pt x="443" y="248"/>
                    <a:pt x="443" y="222"/>
                    <a:pt x="434" y="213"/>
                  </a:cubicBezTo>
                  <a:close/>
                  <a:moveTo>
                    <a:pt x="399" y="275"/>
                  </a:moveTo>
                  <a:lnTo>
                    <a:pt x="399" y="275"/>
                  </a:lnTo>
                  <a:cubicBezTo>
                    <a:pt x="399" y="310"/>
                    <a:pt x="399" y="310"/>
                    <a:pt x="399" y="310"/>
                  </a:cubicBezTo>
                  <a:cubicBezTo>
                    <a:pt x="399" y="328"/>
                    <a:pt x="381" y="337"/>
                    <a:pt x="372" y="337"/>
                  </a:cubicBezTo>
                  <a:cubicBezTo>
                    <a:pt x="71" y="337"/>
                    <a:pt x="71" y="337"/>
                    <a:pt x="71" y="337"/>
                  </a:cubicBezTo>
                  <a:cubicBezTo>
                    <a:pt x="62" y="337"/>
                    <a:pt x="45" y="328"/>
                    <a:pt x="45" y="310"/>
                  </a:cubicBezTo>
                  <a:cubicBezTo>
                    <a:pt x="35" y="275"/>
                    <a:pt x="35" y="275"/>
                    <a:pt x="35" y="275"/>
                  </a:cubicBezTo>
                  <a:cubicBezTo>
                    <a:pt x="35" y="266"/>
                    <a:pt x="45" y="248"/>
                    <a:pt x="62" y="248"/>
                  </a:cubicBezTo>
                  <a:cubicBezTo>
                    <a:pt x="381" y="248"/>
                    <a:pt x="381" y="248"/>
                    <a:pt x="381" y="248"/>
                  </a:cubicBezTo>
                  <a:cubicBezTo>
                    <a:pt x="399" y="248"/>
                    <a:pt x="408" y="266"/>
                    <a:pt x="399" y="275"/>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solidFill>
                  <a:srgbClr val="313447"/>
                </a:solidFill>
              </a:endParaRPr>
            </a:p>
          </p:txBody>
        </p:sp>
      </p:grpSp>
      <p:sp>
        <p:nvSpPr>
          <p:cNvPr id="18" name="文本框 17"/>
          <p:cNvSpPr txBox="1"/>
          <p:nvPr/>
        </p:nvSpPr>
        <p:spPr>
          <a:xfrm>
            <a:off x="2402840" y="3243580"/>
            <a:ext cx="3352165" cy="914400"/>
          </a:xfrm>
          <a:prstGeom prst="rect">
            <a:avLst/>
          </a:prstGeom>
          <a:noFill/>
        </p:spPr>
        <p:txBody>
          <a:bodyPr wrap="square" rtlCol="0">
            <a:spAutoFit/>
          </a:bodyPr>
          <a:lstStyle/>
          <a:p>
            <a:pPr algn="l">
              <a:lnSpc>
                <a:spcPct val="150000"/>
              </a:lnSpc>
            </a:pPr>
            <a:r>
              <a:rPr lang="zh-CN" altLang="en-US" sz="1200" dirty="0">
                <a:solidFill>
                  <a:schemeClr val="tx1">
                    <a:lumMod val="65000"/>
                    <a:lumOff val="35000"/>
                  </a:schemeClr>
                </a:solidFill>
                <a:latin typeface="微软雅黑" panose="020B0503020204020204" charset="-122"/>
                <a:ea typeface="微软雅黑" panose="020B0503020204020204" charset="-122"/>
                <a:sym typeface="+mn-ea"/>
              </a:rPr>
              <a:t>If they throw stones at you, don’t throw back, use them to build your own foundation instead.</a:t>
            </a:r>
          </a:p>
        </p:txBody>
      </p:sp>
      <p:grpSp>
        <p:nvGrpSpPr>
          <p:cNvPr id="20" name="组合 19"/>
          <p:cNvGrpSpPr/>
          <p:nvPr/>
        </p:nvGrpSpPr>
        <p:grpSpPr>
          <a:xfrm>
            <a:off x="1596390" y="4395470"/>
            <a:ext cx="589280" cy="589280"/>
            <a:chOff x="2146224" y="5334295"/>
            <a:chExt cx="589363" cy="589363"/>
          </a:xfrm>
        </p:grpSpPr>
        <p:sp>
          <p:nvSpPr>
            <p:cNvPr id="21" name="稻壳儿小白白(http://dwz.cn/Wu2UP)"/>
            <p:cNvSpPr>
              <a:spLocks noChangeArrowheads="1"/>
            </p:cNvSpPr>
            <p:nvPr/>
          </p:nvSpPr>
          <p:spPr bwMode="auto">
            <a:xfrm flipV="1">
              <a:off x="2146224" y="5334295"/>
              <a:ext cx="589363" cy="589363"/>
            </a:xfrm>
            <a:prstGeom prst="ellipse">
              <a:avLst/>
            </a:prstGeom>
            <a:solidFill>
              <a:srgbClr val="0E3A87">
                <a:alpha val="70000"/>
              </a:srgbClr>
            </a:solidFill>
            <a:ln>
              <a:noFill/>
            </a:ln>
          </p:spPr>
          <p:txBody>
            <a:bodyPr anchor="ctr"/>
            <a:lstStyle>
              <a:lvl1pPr>
                <a:defRPr>
                  <a:solidFill>
                    <a:schemeClr val="tx1"/>
                  </a:solidFill>
                  <a:latin typeface="Arial" panose="020B0604020202020204" pitchFamily="34" charset="0"/>
                  <a:ea typeface="微软雅黑" panose="020B0503020204020204" charset="-122"/>
                </a:defRPr>
              </a:lvl1pPr>
              <a:lvl2pPr marL="742950" indent="-285750">
                <a:defRPr>
                  <a:solidFill>
                    <a:schemeClr val="tx1"/>
                  </a:solidFill>
                  <a:latin typeface="Arial" panose="020B0604020202020204" pitchFamily="34" charset="0"/>
                  <a:ea typeface="微软雅黑" panose="020B0503020204020204" charset="-122"/>
                </a:defRPr>
              </a:lvl2pPr>
              <a:lvl3pPr marL="1143000" indent="-228600">
                <a:defRPr>
                  <a:solidFill>
                    <a:schemeClr val="tx1"/>
                  </a:solidFill>
                  <a:latin typeface="Arial" panose="020B0604020202020204" pitchFamily="34" charset="0"/>
                  <a:ea typeface="微软雅黑" panose="020B0503020204020204" charset="-122"/>
                </a:defRPr>
              </a:lvl3pPr>
              <a:lvl4pPr marL="1600200" indent="-228600">
                <a:defRPr>
                  <a:solidFill>
                    <a:schemeClr val="tx1"/>
                  </a:solidFill>
                  <a:latin typeface="Arial" panose="020B0604020202020204" pitchFamily="34" charset="0"/>
                  <a:ea typeface="微软雅黑" panose="020B0503020204020204" charset="-122"/>
                </a:defRPr>
              </a:lvl4pPr>
              <a:lvl5pPr marL="2057400" indent="-228600">
                <a:defRPr>
                  <a:solidFill>
                    <a:schemeClr val="tx1"/>
                  </a:solidFill>
                  <a:latin typeface="Arial" panose="020B0604020202020204" pitchFamily="34" charset="0"/>
                  <a:ea typeface="微软雅黑" panose="020B050302020402020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9pPr>
            </a:lstStyle>
            <a:p>
              <a:pPr algn="ctr" eaLnBrk="1" hangingPunct="1"/>
              <a:endParaRPr lang="ru-RU" altLang="en-US">
                <a:solidFill>
                  <a:srgbClr val="313447"/>
                </a:solidFill>
                <a:sym typeface="Arial" panose="020B0604020202020204" pitchFamily="34" charset="0"/>
              </a:endParaRPr>
            </a:p>
          </p:txBody>
        </p:sp>
        <p:sp>
          <p:nvSpPr>
            <p:cNvPr id="27" name="稻壳儿小白白(http://dwz.cn/Wu2UP)"/>
            <p:cNvSpPr/>
            <p:nvPr/>
          </p:nvSpPr>
          <p:spPr bwMode="auto">
            <a:xfrm>
              <a:off x="2312287" y="5520981"/>
              <a:ext cx="257236" cy="262663"/>
            </a:xfrm>
            <a:custGeom>
              <a:avLst/>
              <a:gdLst>
                <a:gd name="T0" fmla="*/ 190536572 w 452"/>
                <a:gd name="T1" fmla="*/ 208133043 h 462"/>
                <a:gd name="T2" fmla="*/ 190536572 w 452"/>
                <a:gd name="T3" fmla="*/ 208133043 h 462"/>
                <a:gd name="T4" fmla="*/ 300701596 w 452"/>
                <a:gd name="T5" fmla="*/ 17978060 h 462"/>
                <a:gd name="T6" fmla="*/ 300701596 w 452"/>
                <a:gd name="T7" fmla="*/ 12446605 h 462"/>
                <a:gd name="T8" fmla="*/ 294466216 w 452"/>
                <a:gd name="T9" fmla="*/ 12446605 h 462"/>
                <a:gd name="T10" fmla="*/ 110165024 w 452"/>
                <a:gd name="T11" fmla="*/ 123081521 h 462"/>
                <a:gd name="T12" fmla="*/ 6235379 w 452"/>
                <a:gd name="T13" fmla="*/ 208133043 h 462"/>
                <a:gd name="T14" fmla="*/ 24249806 w 452"/>
                <a:gd name="T15" fmla="*/ 226802950 h 462"/>
                <a:gd name="T16" fmla="*/ 60972036 w 452"/>
                <a:gd name="T17" fmla="*/ 214356345 h 462"/>
                <a:gd name="T18" fmla="*/ 104622187 w 452"/>
                <a:gd name="T19" fmla="*/ 257227614 h 462"/>
                <a:gd name="T20" fmla="*/ 92150596 w 452"/>
                <a:gd name="T21" fmla="*/ 293875581 h 462"/>
                <a:gd name="T22" fmla="*/ 104622187 w 452"/>
                <a:gd name="T23" fmla="*/ 312545488 h 462"/>
                <a:gd name="T24" fmla="*/ 190536572 w 452"/>
                <a:gd name="T25" fmla="*/ 208133043 h 462"/>
                <a:gd name="T26" fmla="*/ 208550999 w 452"/>
                <a:gd name="T27" fmla="*/ 103720598 h 462"/>
                <a:gd name="T28" fmla="*/ 208550999 w 452"/>
                <a:gd name="T29" fmla="*/ 103720598 h 462"/>
                <a:gd name="T30" fmla="*/ 208550999 w 452"/>
                <a:gd name="T31" fmla="*/ 67072631 h 462"/>
                <a:gd name="T32" fmla="*/ 245272396 w 452"/>
                <a:gd name="T33" fmla="*/ 67072631 h 462"/>
                <a:gd name="T34" fmla="*/ 245272396 w 452"/>
                <a:gd name="T35" fmla="*/ 103720598 h 462"/>
                <a:gd name="T36" fmla="*/ 208550999 w 452"/>
                <a:gd name="T37" fmla="*/ 103720598 h 46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452" h="462">
                  <a:moveTo>
                    <a:pt x="275" y="301"/>
                  </a:moveTo>
                  <a:lnTo>
                    <a:pt x="275" y="301"/>
                  </a:lnTo>
                  <a:cubicBezTo>
                    <a:pt x="275" y="301"/>
                    <a:pt x="451" y="169"/>
                    <a:pt x="434" y="26"/>
                  </a:cubicBezTo>
                  <a:lnTo>
                    <a:pt x="434" y="18"/>
                  </a:lnTo>
                  <a:cubicBezTo>
                    <a:pt x="425" y="18"/>
                    <a:pt x="425" y="18"/>
                    <a:pt x="425" y="18"/>
                  </a:cubicBezTo>
                  <a:cubicBezTo>
                    <a:pt x="284" y="0"/>
                    <a:pt x="159" y="178"/>
                    <a:pt x="159" y="178"/>
                  </a:cubicBezTo>
                  <a:cubicBezTo>
                    <a:pt x="53" y="159"/>
                    <a:pt x="62" y="186"/>
                    <a:pt x="9" y="301"/>
                  </a:cubicBezTo>
                  <a:cubicBezTo>
                    <a:pt x="0" y="328"/>
                    <a:pt x="18" y="328"/>
                    <a:pt x="35" y="328"/>
                  </a:cubicBezTo>
                  <a:cubicBezTo>
                    <a:pt x="53" y="319"/>
                    <a:pt x="88" y="310"/>
                    <a:pt x="88" y="310"/>
                  </a:cubicBezTo>
                  <a:cubicBezTo>
                    <a:pt x="151" y="372"/>
                    <a:pt x="151" y="372"/>
                    <a:pt x="151" y="372"/>
                  </a:cubicBezTo>
                  <a:cubicBezTo>
                    <a:pt x="151" y="372"/>
                    <a:pt x="141" y="407"/>
                    <a:pt x="133" y="425"/>
                  </a:cubicBezTo>
                  <a:cubicBezTo>
                    <a:pt x="124" y="443"/>
                    <a:pt x="133" y="461"/>
                    <a:pt x="151" y="452"/>
                  </a:cubicBezTo>
                  <a:cubicBezTo>
                    <a:pt x="266" y="398"/>
                    <a:pt x="292" y="407"/>
                    <a:pt x="275" y="301"/>
                  </a:cubicBezTo>
                  <a:close/>
                  <a:moveTo>
                    <a:pt x="301" y="150"/>
                  </a:moveTo>
                  <a:lnTo>
                    <a:pt x="301" y="150"/>
                  </a:lnTo>
                  <a:cubicBezTo>
                    <a:pt x="284" y="133"/>
                    <a:pt x="284" y="115"/>
                    <a:pt x="301" y="97"/>
                  </a:cubicBezTo>
                  <a:cubicBezTo>
                    <a:pt x="319" y="80"/>
                    <a:pt x="345" y="80"/>
                    <a:pt x="354" y="97"/>
                  </a:cubicBezTo>
                  <a:cubicBezTo>
                    <a:pt x="372" y="115"/>
                    <a:pt x="372" y="133"/>
                    <a:pt x="354" y="150"/>
                  </a:cubicBezTo>
                  <a:cubicBezTo>
                    <a:pt x="345" y="169"/>
                    <a:pt x="319" y="169"/>
                    <a:pt x="301" y="15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solidFill>
                  <a:srgbClr val="313447"/>
                </a:solidFill>
              </a:endParaRPr>
            </a:p>
          </p:txBody>
        </p:sp>
      </p:grpSp>
      <p:sp>
        <p:nvSpPr>
          <p:cNvPr id="28" name="文本框 27"/>
          <p:cNvSpPr txBox="1"/>
          <p:nvPr/>
        </p:nvSpPr>
        <p:spPr>
          <a:xfrm>
            <a:off x="2402840" y="4256405"/>
            <a:ext cx="3352165" cy="914400"/>
          </a:xfrm>
          <a:prstGeom prst="rect">
            <a:avLst/>
          </a:prstGeom>
          <a:noFill/>
        </p:spPr>
        <p:txBody>
          <a:bodyPr wrap="square" rtlCol="0">
            <a:spAutoFit/>
          </a:bodyPr>
          <a:lstStyle/>
          <a:p>
            <a:pPr algn="l">
              <a:lnSpc>
                <a:spcPct val="150000"/>
              </a:lnSpc>
            </a:pPr>
            <a:r>
              <a:rPr lang="zh-CN" altLang="en-US" sz="1200" dirty="0">
                <a:solidFill>
                  <a:schemeClr val="tx1">
                    <a:lumMod val="65000"/>
                    <a:lumOff val="35000"/>
                  </a:schemeClr>
                </a:solidFill>
                <a:latin typeface="微软雅黑" panose="020B0503020204020204" charset="-122"/>
                <a:ea typeface="微软雅黑" panose="020B0503020204020204" charset="-122"/>
                <a:sym typeface="+mn-ea"/>
              </a:rPr>
              <a:t>If they throw stones at you, don’t throw back, use them to build your own foundation instead.</a:t>
            </a:r>
          </a:p>
        </p:txBody>
      </p:sp>
      <p:sp>
        <p:nvSpPr>
          <p:cNvPr id="29" name="TextBox 76"/>
          <p:cNvSpPr txBox="1"/>
          <p:nvPr/>
        </p:nvSpPr>
        <p:spPr>
          <a:xfrm>
            <a:off x="6415267" y="2469390"/>
            <a:ext cx="2011680" cy="384810"/>
          </a:xfrm>
          <a:prstGeom prst="rect">
            <a:avLst/>
          </a:prstGeom>
          <a:noFill/>
        </p:spPr>
        <p:txBody>
          <a:bodyPr wrap="none" rtlCol="0">
            <a:spAutoFit/>
          </a:bodyPr>
          <a:lstStyle/>
          <a:p>
            <a:r>
              <a:rPr lang="zh-CN" altLang="en-US" b="1" dirty="0">
                <a:solidFill>
                  <a:srgbClr val="0E3A87"/>
                </a:solidFill>
                <a:latin typeface="微软雅黑" panose="020B0503020204020204" charset="-122"/>
                <a:ea typeface="微软雅黑" panose="020B0503020204020204" charset="-122"/>
              </a:rPr>
              <a:t>单击此处输入标题</a:t>
            </a:r>
          </a:p>
        </p:txBody>
      </p:sp>
      <p:sp>
        <p:nvSpPr>
          <p:cNvPr id="30" name="文本框 29"/>
          <p:cNvSpPr txBox="1"/>
          <p:nvPr/>
        </p:nvSpPr>
        <p:spPr>
          <a:xfrm>
            <a:off x="6415267" y="2854097"/>
            <a:ext cx="4427002" cy="803910"/>
          </a:xfrm>
          <a:prstGeom prst="rect">
            <a:avLst/>
          </a:prstGeom>
          <a:noFill/>
        </p:spPr>
        <p:txBody>
          <a:bodyPr wrap="square" rtlCol="0">
            <a:spAutoFit/>
          </a:bodyPr>
          <a:lstStyle/>
          <a:p>
            <a:pPr indent="0">
              <a:lnSpc>
                <a:spcPct val="130000"/>
              </a:lnSpc>
              <a:buFont typeface="Wingdings" panose="05000000000000000000" pitchFamily="2" charset="2"/>
              <a:buNone/>
            </a:pPr>
            <a:r>
              <a:rPr lang="zh-CN" altLang="en-US" sz="1200">
                <a:solidFill>
                  <a:schemeClr val="tx1">
                    <a:lumMod val="65000"/>
                    <a:lumOff val="35000"/>
                  </a:schemeClr>
                </a:solidFill>
                <a:latin typeface="微软雅黑" panose="020B0503020204020204" charset="-122"/>
                <a:ea typeface="微软雅黑" panose="020B0503020204020204" charset="-122"/>
                <a:sym typeface="+mn-ea"/>
              </a:rPr>
              <a:t>No matter how bad your heart has been broken, the world doesn’t stop for your grief. The sun comes right back up the next day.</a:t>
            </a:r>
            <a:endParaRPr lang="zh-CN" altLang="en-US" sz="1200" dirty="0">
              <a:solidFill>
                <a:schemeClr val="tx1">
                  <a:lumMod val="65000"/>
                  <a:lumOff val="35000"/>
                </a:schemeClr>
              </a:solidFill>
              <a:latin typeface="微软雅黑" panose="020B0503020204020204" charset="-122"/>
              <a:ea typeface="微软雅黑" panose="020B0503020204020204" charset="-122"/>
              <a:sym typeface="+mn-ea"/>
            </a:endParaRPr>
          </a:p>
        </p:txBody>
      </p:sp>
      <p:sp>
        <p:nvSpPr>
          <p:cNvPr id="32" name="文本框 31"/>
          <p:cNvSpPr txBox="1"/>
          <p:nvPr/>
        </p:nvSpPr>
        <p:spPr>
          <a:xfrm>
            <a:off x="6415267" y="4446818"/>
            <a:ext cx="4427002" cy="803910"/>
          </a:xfrm>
          <a:prstGeom prst="rect">
            <a:avLst/>
          </a:prstGeom>
          <a:noFill/>
        </p:spPr>
        <p:txBody>
          <a:bodyPr wrap="square" rtlCol="0">
            <a:spAutoFit/>
          </a:bodyPr>
          <a:lstStyle/>
          <a:p>
            <a:pPr algn="l">
              <a:lnSpc>
                <a:spcPct val="130000"/>
              </a:lnSpc>
              <a:buFont typeface="Wingdings" panose="05000000000000000000" pitchFamily="2" charset="2"/>
            </a:pPr>
            <a:r>
              <a:rPr lang="zh-CN" altLang="en-US" sz="1200">
                <a:solidFill>
                  <a:schemeClr val="tx1">
                    <a:lumMod val="65000"/>
                    <a:lumOff val="35000"/>
                  </a:schemeClr>
                </a:solidFill>
                <a:latin typeface="微软雅黑" panose="020B0503020204020204" charset="-122"/>
                <a:ea typeface="微软雅黑" panose="020B0503020204020204" charset="-122"/>
                <a:sym typeface="+mn-ea"/>
              </a:rPr>
              <a:t>No matter how bad your heart has been broken, the world doesn’t stop for your grief. The sun comes right back up the next day.</a:t>
            </a:r>
            <a:endParaRPr lang="zh-CN" altLang="en-US" sz="1200" dirty="0">
              <a:solidFill>
                <a:schemeClr val="tx1">
                  <a:lumMod val="65000"/>
                  <a:lumOff val="35000"/>
                </a:schemeClr>
              </a:solidFill>
              <a:latin typeface="微软雅黑" panose="020B0503020204020204" charset="-122"/>
              <a:ea typeface="微软雅黑" panose="020B0503020204020204" charset="-122"/>
              <a:sym typeface="+mn-ea"/>
            </a:endParaRPr>
          </a:p>
        </p:txBody>
      </p:sp>
      <p:cxnSp>
        <p:nvCxnSpPr>
          <p:cNvPr id="33" name="直接连接符 32"/>
          <p:cNvCxnSpPr/>
          <p:nvPr/>
        </p:nvCxnSpPr>
        <p:spPr>
          <a:xfrm>
            <a:off x="6476216" y="3849655"/>
            <a:ext cx="4305728" cy="0"/>
          </a:xfrm>
          <a:prstGeom prst="line">
            <a:avLst/>
          </a:prstGeom>
          <a:ln w="19050">
            <a:solidFill>
              <a:srgbClr val="0E3A87"/>
            </a:solidFill>
          </a:ln>
          <a:effectLst>
            <a:outerShdw blurRad="6350" dist="254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 name="TextBox 76"/>
          <p:cNvSpPr txBox="1"/>
          <p:nvPr/>
        </p:nvSpPr>
        <p:spPr>
          <a:xfrm>
            <a:off x="6415267" y="4061970"/>
            <a:ext cx="2011680" cy="384810"/>
          </a:xfrm>
          <a:prstGeom prst="rect">
            <a:avLst/>
          </a:prstGeom>
          <a:noFill/>
        </p:spPr>
        <p:txBody>
          <a:bodyPr wrap="none" rtlCol="0">
            <a:spAutoFit/>
          </a:bodyPr>
          <a:lstStyle/>
          <a:p>
            <a:r>
              <a:rPr lang="zh-CN" altLang="en-US" b="1" dirty="0">
                <a:solidFill>
                  <a:srgbClr val="0E3A87"/>
                </a:solidFill>
                <a:latin typeface="微软雅黑" panose="020B0503020204020204" charset="-122"/>
                <a:ea typeface="微软雅黑" panose="020B0503020204020204" charset="-122"/>
              </a:rPr>
              <a:t>单击此处输入标题</a:t>
            </a: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Click="0" advTm="1000">
        <p15:prstTrans prst="pageCurlDouble"/>
      </p:transition>
    </mc:Choice>
    <mc:Fallback>
      <p:transition spd="slow" advClick="0"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wipe(left)">
                                      <p:cBhvr>
                                        <p:cTn id="13" dur="500"/>
                                        <p:tgtEl>
                                          <p:spTgt spid="3"/>
                                        </p:tgtEl>
                                      </p:cBhvr>
                                    </p:animEffect>
                                  </p:childTnLst>
                                </p:cTn>
                              </p:par>
                            </p:childTnLst>
                          </p:cTn>
                        </p:par>
                        <p:par>
                          <p:cTn id="14" fill="hold">
                            <p:stCondLst>
                              <p:cond delay="1000"/>
                            </p:stCondLst>
                            <p:childTnLst>
                              <p:par>
                                <p:cTn id="15" presetID="35" presetClass="entr" presetSubtype="0"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anim calcmode="lin" valueType="num">
                                      <p:cBhvr>
                                        <p:cTn id="18" dur="500" fill="hold"/>
                                        <p:tgtEl>
                                          <p:spTgt spid="7"/>
                                        </p:tgtEl>
                                        <p:attrNameLst>
                                          <p:attrName>style.rotation</p:attrName>
                                        </p:attrNameLst>
                                      </p:cBhvr>
                                      <p:tavLst>
                                        <p:tav tm="0">
                                          <p:val>
                                            <p:fltVal val="720"/>
                                          </p:val>
                                        </p:tav>
                                        <p:tav tm="100000">
                                          <p:val>
                                            <p:fltVal val="0"/>
                                          </p:val>
                                        </p:tav>
                                      </p:tavLst>
                                    </p:anim>
                                    <p:anim calcmode="lin" valueType="num">
                                      <p:cBhvr>
                                        <p:cTn id="19" dur="500" fill="hold"/>
                                        <p:tgtEl>
                                          <p:spTgt spid="7"/>
                                        </p:tgtEl>
                                        <p:attrNameLst>
                                          <p:attrName>ppt_h</p:attrName>
                                        </p:attrNameLst>
                                      </p:cBhvr>
                                      <p:tavLst>
                                        <p:tav tm="0">
                                          <p:val>
                                            <p:fltVal val="0"/>
                                          </p:val>
                                        </p:tav>
                                        <p:tav tm="100000">
                                          <p:val>
                                            <p:strVal val="#ppt_h"/>
                                          </p:val>
                                        </p:tav>
                                      </p:tavLst>
                                    </p:anim>
                                    <p:anim calcmode="lin" valueType="num">
                                      <p:cBhvr>
                                        <p:cTn id="20" dur="500" fill="hold"/>
                                        <p:tgtEl>
                                          <p:spTgt spid="7"/>
                                        </p:tgtEl>
                                        <p:attrNameLst>
                                          <p:attrName>ppt_w</p:attrName>
                                        </p:attrNameLst>
                                      </p:cBhvr>
                                      <p:tavLst>
                                        <p:tav tm="0">
                                          <p:val>
                                            <p:fltVal val="0"/>
                                          </p:val>
                                        </p:tav>
                                        <p:tav tm="100000">
                                          <p:val>
                                            <p:strVal val="#ppt_w"/>
                                          </p:val>
                                        </p:tav>
                                      </p:tavLst>
                                    </p:anim>
                                  </p:childTnLst>
                                </p:cTn>
                              </p:par>
                            </p:childTnLst>
                          </p:cTn>
                        </p:par>
                        <p:par>
                          <p:cTn id="21" fill="hold">
                            <p:stCondLst>
                              <p:cond delay="1500"/>
                            </p:stCondLst>
                            <p:childTnLst>
                              <p:par>
                                <p:cTn id="22" presetID="22" presetClass="entr" presetSubtype="8" fill="hold" grpId="1" nodeType="after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wipe(left)">
                                      <p:cBhvr>
                                        <p:cTn id="24" dur="500"/>
                                        <p:tgtEl>
                                          <p:spTgt spid="17"/>
                                        </p:tgtEl>
                                      </p:cBhvr>
                                    </p:animEffect>
                                  </p:childTnLst>
                                </p:cTn>
                              </p:par>
                            </p:childTnLst>
                          </p:cTn>
                        </p:par>
                        <p:par>
                          <p:cTn id="25" fill="hold">
                            <p:stCondLst>
                              <p:cond delay="2000"/>
                            </p:stCondLst>
                            <p:childTnLst>
                              <p:par>
                                <p:cTn id="26" presetID="35" presetClass="entr" presetSubtype="0" fill="hold" nodeType="after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500"/>
                                        <p:tgtEl>
                                          <p:spTgt spid="14"/>
                                        </p:tgtEl>
                                      </p:cBhvr>
                                    </p:animEffect>
                                    <p:anim calcmode="lin" valueType="num">
                                      <p:cBhvr>
                                        <p:cTn id="29" dur="500" fill="hold"/>
                                        <p:tgtEl>
                                          <p:spTgt spid="14"/>
                                        </p:tgtEl>
                                        <p:attrNameLst>
                                          <p:attrName>style.rotation</p:attrName>
                                        </p:attrNameLst>
                                      </p:cBhvr>
                                      <p:tavLst>
                                        <p:tav tm="0">
                                          <p:val>
                                            <p:fltVal val="720"/>
                                          </p:val>
                                        </p:tav>
                                        <p:tav tm="100000">
                                          <p:val>
                                            <p:fltVal val="0"/>
                                          </p:val>
                                        </p:tav>
                                      </p:tavLst>
                                    </p:anim>
                                    <p:anim calcmode="lin" valueType="num">
                                      <p:cBhvr>
                                        <p:cTn id="30" dur="500" fill="hold"/>
                                        <p:tgtEl>
                                          <p:spTgt spid="14"/>
                                        </p:tgtEl>
                                        <p:attrNameLst>
                                          <p:attrName>ppt_h</p:attrName>
                                        </p:attrNameLst>
                                      </p:cBhvr>
                                      <p:tavLst>
                                        <p:tav tm="0">
                                          <p:val>
                                            <p:fltVal val="0"/>
                                          </p:val>
                                        </p:tav>
                                        <p:tav tm="100000">
                                          <p:val>
                                            <p:strVal val="#ppt_h"/>
                                          </p:val>
                                        </p:tav>
                                      </p:tavLst>
                                    </p:anim>
                                    <p:anim calcmode="lin" valueType="num">
                                      <p:cBhvr>
                                        <p:cTn id="31" dur="500" fill="hold"/>
                                        <p:tgtEl>
                                          <p:spTgt spid="14"/>
                                        </p:tgtEl>
                                        <p:attrNameLst>
                                          <p:attrName>ppt_w</p:attrName>
                                        </p:attrNameLst>
                                      </p:cBhvr>
                                      <p:tavLst>
                                        <p:tav tm="0">
                                          <p:val>
                                            <p:fltVal val="0"/>
                                          </p:val>
                                        </p:tav>
                                        <p:tav tm="100000">
                                          <p:val>
                                            <p:strVal val="#ppt_w"/>
                                          </p:val>
                                        </p:tav>
                                      </p:tavLst>
                                    </p:anim>
                                  </p:childTnLst>
                                </p:cTn>
                              </p:par>
                            </p:childTnLst>
                          </p:cTn>
                        </p:par>
                        <p:par>
                          <p:cTn id="32" fill="hold">
                            <p:stCondLst>
                              <p:cond delay="2500"/>
                            </p:stCondLst>
                            <p:childTnLst>
                              <p:par>
                                <p:cTn id="33" presetID="22" presetClass="entr" presetSubtype="8" fill="hold" grpId="1" nodeType="after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wipe(left)">
                                      <p:cBhvr>
                                        <p:cTn id="35" dur="500"/>
                                        <p:tgtEl>
                                          <p:spTgt spid="18"/>
                                        </p:tgtEl>
                                      </p:cBhvr>
                                    </p:animEffect>
                                  </p:childTnLst>
                                </p:cTn>
                              </p:par>
                            </p:childTnLst>
                          </p:cTn>
                        </p:par>
                        <p:par>
                          <p:cTn id="36" fill="hold">
                            <p:stCondLst>
                              <p:cond delay="3000"/>
                            </p:stCondLst>
                            <p:childTnLst>
                              <p:par>
                                <p:cTn id="37" presetID="35" presetClass="entr" presetSubtype="0" fill="hold" nodeType="afterEffect">
                                  <p:stCondLst>
                                    <p:cond delay="0"/>
                                  </p:stCondLst>
                                  <p:childTnLst>
                                    <p:set>
                                      <p:cBhvr>
                                        <p:cTn id="38" dur="1" fill="hold">
                                          <p:stCondLst>
                                            <p:cond delay="0"/>
                                          </p:stCondLst>
                                        </p:cTn>
                                        <p:tgtEl>
                                          <p:spTgt spid="20"/>
                                        </p:tgtEl>
                                        <p:attrNameLst>
                                          <p:attrName>style.visibility</p:attrName>
                                        </p:attrNameLst>
                                      </p:cBhvr>
                                      <p:to>
                                        <p:strVal val="visible"/>
                                      </p:to>
                                    </p:set>
                                    <p:animEffect transition="in" filter="fade">
                                      <p:cBhvr>
                                        <p:cTn id="39" dur="500"/>
                                        <p:tgtEl>
                                          <p:spTgt spid="20"/>
                                        </p:tgtEl>
                                      </p:cBhvr>
                                    </p:animEffect>
                                    <p:anim calcmode="lin" valueType="num">
                                      <p:cBhvr>
                                        <p:cTn id="40" dur="500" fill="hold"/>
                                        <p:tgtEl>
                                          <p:spTgt spid="20"/>
                                        </p:tgtEl>
                                        <p:attrNameLst>
                                          <p:attrName>style.rotation</p:attrName>
                                        </p:attrNameLst>
                                      </p:cBhvr>
                                      <p:tavLst>
                                        <p:tav tm="0">
                                          <p:val>
                                            <p:fltVal val="720"/>
                                          </p:val>
                                        </p:tav>
                                        <p:tav tm="100000">
                                          <p:val>
                                            <p:fltVal val="0"/>
                                          </p:val>
                                        </p:tav>
                                      </p:tavLst>
                                    </p:anim>
                                    <p:anim calcmode="lin" valueType="num">
                                      <p:cBhvr>
                                        <p:cTn id="41" dur="500" fill="hold"/>
                                        <p:tgtEl>
                                          <p:spTgt spid="20"/>
                                        </p:tgtEl>
                                        <p:attrNameLst>
                                          <p:attrName>ppt_h</p:attrName>
                                        </p:attrNameLst>
                                      </p:cBhvr>
                                      <p:tavLst>
                                        <p:tav tm="0">
                                          <p:val>
                                            <p:fltVal val="0"/>
                                          </p:val>
                                        </p:tav>
                                        <p:tav tm="100000">
                                          <p:val>
                                            <p:strVal val="#ppt_h"/>
                                          </p:val>
                                        </p:tav>
                                      </p:tavLst>
                                    </p:anim>
                                    <p:anim calcmode="lin" valueType="num">
                                      <p:cBhvr>
                                        <p:cTn id="42" dur="500" fill="hold"/>
                                        <p:tgtEl>
                                          <p:spTgt spid="20"/>
                                        </p:tgtEl>
                                        <p:attrNameLst>
                                          <p:attrName>ppt_w</p:attrName>
                                        </p:attrNameLst>
                                      </p:cBhvr>
                                      <p:tavLst>
                                        <p:tav tm="0">
                                          <p:val>
                                            <p:fltVal val="0"/>
                                          </p:val>
                                        </p:tav>
                                        <p:tav tm="100000">
                                          <p:val>
                                            <p:strVal val="#ppt_w"/>
                                          </p:val>
                                        </p:tav>
                                      </p:tavLst>
                                    </p:anim>
                                  </p:childTnLst>
                                </p:cTn>
                              </p:par>
                            </p:childTnLst>
                          </p:cTn>
                        </p:par>
                        <p:par>
                          <p:cTn id="43" fill="hold">
                            <p:stCondLst>
                              <p:cond delay="3500"/>
                            </p:stCondLst>
                            <p:childTnLst>
                              <p:par>
                                <p:cTn id="44" presetID="22" presetClass="entr" presetSubtype="8" fill="hold" grpId="1" nodeType="afterEffect">
                                  <p:stCondLst>
                                    <p:cond delay="0"/>
                                  </p:stCondLst>
                                  <p:childTnLst>
                                    <p:set>
                                      <p:cBhvr>
                                        <p:cTn id="45" dur="1" fill="hold">
                                          <p:stCondLst>
                                            <p:cond delay="0"/>
                                          </p:stCondLst>
                                        </p:cTn>
                                        <p:tgtEl>
                                          <p:spTgt spid="28"/>
                                        </p:tgtEl>
                                        <p:attrNameLst>
                                          <p:attrName>style.visibility</p:attrName>
                                        </p:attrNameLst>
                                      </p:cBhvr>
                                      <p:to>
                                        <p:strVal val="visible"/>
                                      </p:to>
                                    </p:set>
                                    <p:animEffect transition="in" filter="wipe(left)">
                                      <p:cBhvr>
                                        <p:cTn id="46" dur="500"/>
                                        <p:tgtEl>
                                          <p:spTgt spid="28"/>
                                        </p:tgtEl>
                                      </p:cBhvr>
                                    </p:animEffect>
                                  </p:childTnLst>
                                </p:cTn>
                              </p:par>
                            </p:childTnLst>
                          </p:cTn>
                        </p:par>
                        <p:par>
                          <p:cTn id="47" fill="hold">
                            <p:stCondLst>
                              <p:cond delay="4000"/>
                            </p:stCondLst>
                            <p:childTnLst>
                              <p:par>
                                <p:cTn id="48" presetID="22" presetClass="entr" presetSubtype="8" fill="hold" grpId="0" nodeType="afterEffect">
                                  <p:stCondLst>
                                    <p:cond delay="0"/>
                                  </p:stCondLst>
                                  <p:childTnLst>
                                    <p:set>
                                      <p:cBhvr>
                                        <p:cTn id="49" dur="1" fill="hold">
                                          <p:stCondLst>
                                            <p:cond delay="0"/>
                                          </p:stCondLst>
                                        </p:cTn>
                                        <p:tgtEl>
                                          <p:spTgt spid="29"/>
                                        </p:tgtEl>
                                        <p:attrNameLst>
                                          <p:attrName>style.visibility</p:attrName>
                                        </p:attrNameLst>
                                      </p:cBhvr>
                                      <p:to>
                                        <p:strVal val="visible"/>
                                      </p:to>
                                    </p:set>
                                    <p:animEffect transition="in" filter="wipe(left)">
                                      <p:cBhvr>
                                        <p:cTn id="50" dur="500"/>
                                        <p:tgtEl>
                                          <p:spTgt spid="29"/>
                                        </p:tgtEl>
                                      </p:cBhvr>
                                    </p:animEffect>
                                  </p:childTnLst>
                                </p:cTn>
                              </p:par>
                            </p:childTnLst>
                          </p:cTn>
                        </p:par>
                        <p:par>
                          <p:cTn id="51" fill="hold">
                            <p:stCondLst>
                              <p:cond delay="4500"/>
                            </p:stCondLst>
                            <p:childTnLst>
                              <p:par>
                                <p:cTn id="52" presetID="12" presetClass="entr" presetSubtype="4" fill="hold" grpId="0" nodeType="afterEffect">
                                  <p:stCondLst>
                                    <p:cond delay="0"/>
                                  </p:stCondLst>
                                  <p:childTnLst>
                                    <p:set>
                                      <p:cBhvr>
                                        <p:cTn id="53" dur="1" fill="hold">
                                          <p:stCondLst>
                                            <p:cond delay="0"/>
                                          </p:stCondLst>
                                        </p:cTn>
                                        <p:tgtEl>
                                          <p:spTgt spid="30"/>
                                        </p:tgtEl>
                                        <p:attrNameLst>
                                          <p:attrName>style.visibility</p:attrName>
                                        </p:attrNameLst>
                                      </p:cBhvr>
                                      <p:to>
                                        <p:strVal val="visible"/>
                                      </p:to>
                                    </p:set>
                                    <p:anim calcmode="lin" valueType="num">
                                      <p:cBhvr additive="base">
                                        <p:cTn id="54" dur="500"/>
                                        <p:tgtEl>
                                          <p:spTgt spid="30"/>
                                        </p:tgtEl>
                                        <p:attrNameLst>
                                          <p:attrName>ppt_y</p:attrName>
                                        </p:attrNameLst>
                                      </p:cBhvr>
                                      <p:tavLst>
                                        <p:tav tm="0">
                                          <p:val>
                                            <p:strVal val="#ppt_y+#ppt_h*1.125000"/>
                                          </p:val>
                                        </p:tav>
                                        <p:tav tm="100000">
                                          <p:val>
                                            <p:strVal val="#ppt_y"/>
                                          </p:val>
                                        </p:tav>
                                      </p:tavLst>
                                    </p:anim>
                                    <p:animEffect transition="in" filter="wipe(up)">
                                      <p:cBhvr>
                                        <p:cTn id="55" dur="500"/>
                                        <p:tgtEl>
                                          <p:spTgt spid="30"/>
                                        </p:tgtEl>
                                      </p:cBhvr>
                                    </p:animEffect>
                                  </p:childTnLst>
                                </p:cTn>
                              </p:par>
                            </p:childTnLst>
                          </p:cTn>
                        </p:par>
                        <p:par>
                          <p:cTn id="56" fill="hold">
                            <p:stCondLst>
                              <p:cond delay="5000"/>
                            </p:stCondLst>
                            <p:childTnLst>
                              <p:par>
                                <p:cTn id="57" presetID="22" presetClass="entr" presetSubtype="8" fill="hold" nodeType="afterEffect">
                                  <p:stCondLst>
                                    <p:cond delay="0"/>
                                  </p:stCondLst>
                                  <p:childTnLst>
                                    <p:set>
                                      <p:cBhvr>
                                        <p:cTn id="58" dur="1" fill="hold">
                                          <p:stCondLst>
                                            <p:cond delay="0"/>
                                          </p:stCondLst>
                                        </p:cTn>
                                        <p:tgtEl>
                                          <p:spTgt spid="33"/>
                                        </p:tgtEl>
                                        <p:attrNameLst>
                                          <p:attrName>style.visibility</p:attrName>
                                        </p:attrNameLst>
                                      </p:cBhvr>
                                      <p:to>
                                        <p:strVal val="visible"/>
                                      </p:to>
                                    </p:set>
                                    <p:animEffect transition="in" filter="wipe(left)">
                                      <p:cBhvr>
                                        <p:cTn id="59" dur="500"/>
                                        <p:tgtEl>
                                          <p:spTgt spid="33"/>
                                        </p:tgtEl>
                                      </p:cBhvr>
                                    </p:animEffect>
                                  </p:childTnLst>
                                </p:cTn>
                              </p:par>
                            </p:childTnLst>
                          </p:cTn>
                        </p:par>
                        <p:par>
                          <p:cTn id="60" fill="hold">
                            <p:stCondLst>
                              <p:cond delay="5500"/>
                            </p:stCondLst>
                            <p:childTnLst>
                              <p:par>
                                <p:cTn id="61" presetID="22" presetClass="entr" presetSubtype="8" fill="hold" grpId="0" nodeType="afterEffect">
                                  <p:stCondLst>
                                    <p:cond delay="0"/>
                                  </p:stCondLst>
                                  <p:childTnLst>
                                    <p:set>
                                      <p:cBhvr>
                                        <p:cTn id="62" dur="1" fill="hold">
                                          <p:stCondLst>
                                            <p:cond delay="0"/>
                                          </p:stCondLst>
                                        </p:cTn>
                                        <p:tgtEl>
                                          <p:spTgt spid="2"/>
                                        </p:tgtEl>
                                        <p:attrNameLst>
                                          <p:attrName>style.visibility</p:attrName>
                                        </p:attrNameLst>
                                      </p:cBhvr>
                                      <p:to>
                                        <p:strVal val="visible"/>
                                      </p:to>
                                    </p:set>
                                    <p:animEffect transition="in" filter="wipe(left)">
                                      <p:cBhvr>
                                        <p:cTn id="63" dur="500"/>
                                        <p:tgtEl>
                                          <p:spTgt spid="2"/>
                                        </p:tgtEl>
                                      </p:cBhvr>
                                    </p:animEffect>
                                  </p:childTnLst>
                                </p:cTn>
                              </p:par>
                            </p:childTnLst>
                          </p:cTn>
                        </p:par>
                        <p:par>
                          <p:cTn id="64" fill="hold">
                            <p:stCondLst>
                              <p:cond delay="6000"/>
                            </p:stCondLst>
                            <p:childTnLst>
                              <p:par>
                                <p:cTn id="65" presetID="12" presetClass="entr" presetSubtype="4" fill="hold" grpId="0" nodeType="afterEffect">
                                  <p:stCondLst>
                                    <p:cond delay="0"/>
                                  </p:stCondLst>
                                  <p:childTnLst>
                                    <p:set>
                                      <p:cBhvr>
                                        <p:cTn id="66" dur="1" fill="hold">
                                          <p:stCondLst>
                                            <p:cond delay="0"/>
                                          </p:stCondLst>
                                        </p:cTn>
                                        <p:tgtEl>
                                          <p:spTgt spid="32"/>
                                        </p:tgtEl>
                                        <p:attrNameLst>
                                          <p:attrName>style.visibility</p:attrName>
                                        </p:attrNameLst>
                                      </p:cBhvr>
                                      <p:to>
                                        <p:strVal val="visible"/>
                                      </p:to>
                                    </p:set>
                                    <p:anim calcmode="lin" valueType="num">
                                      <p:cBhvr additive="base">
                                        <p:cTn id="67" dur="500"/>
                                        <p:tgtEl>
                                          <p:spTgt spid="32"/>
                                        </p:tgtEl>
                                        <p:attrNameLst>
                                          <p:attrName>ppt_y</p:attrName>
                                        </p:attrNameLst>
                                      </p:cBhvr>
                                      <p:tavLst>
                                        <p:tav tm="0">
                                          <p:val>
                                            <p:strVal val="#ppt_y+#ppt_h*1.125000"/>
                                          </p:val>
                                        </p:tav>
                                        <p:tav tm="100000">
                                          <p:val>
                                            <p:strVal val="#ppt_y"/>
                                          </p:val>
                                        </p:tav>
                                      </p:tavLst>
                                    </p:anim>
                                    <p:animEffect transition="in" filter="wipe(up)">
                                      <p:cBhvr>
                                        <p:cTn id="68"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bldLvl="0" animBg="1"/>
      <p:bldP spid="17" grpId="0"/>
      <p:bldP spid="17" grpId="1"/>
      <p:bldP spid="18" grpId="0"/>
      <p:bldP spid="18" grpId="1"/>
      <p:bldP spid="28" grpId="0"/>
      <p:bldP spid="28" grpId="1"/>
      <p:bldP spid="29" grpId="0"/>
      <p:bldP spid="30" grpId="0"/>
      <p:bldP spid="32" grpId="0"/>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Freeform 8"/>
          <p:cNvSpPr/>
          <p:nvPr/>
        </p:nvSpPr>
        <p:spPr bwMode="auto">
          <a:xfrm>
            <a:off x="3105785" y="2221865"/>
            <a:ext cx="2441575" cy="2440305"/>
          </a:xfrm>
          <a:custGeom>
            <a:avLst/>
            <a:gdLst>
              <a:gd name="T0" fmla="*/ 929 w 1857"/>
              <a:gd name="T1" fmla="*/ 0 h 1855"/>
              <a:gd name="T2" fmla="*/ 1857 w 1857"/>
              <a:gd name="T3" fmla="*/ 928 h 1855"/>
              <a:gd name="T4" fmla="*/ 929 w 1857"/>
              <a:gd name="T5" fmla="*/ 1855 h 1855"/>
              <a:gd name="T6" fmla="*/ 0 w 1857"/>
              <a:gd name="T7" fmla="*/ 928 h 1855"/>
              <a:gd name="T8" fmla="*/ 929 w 1857"/>
              <a:gd name="T9" fmla="*/ 0 h 1855"/>
            </a:gdLst>
            <a:ahLst/>
            <a:cxnLst>
              <a:cxn ang="0">
                <a:pos x="T0" y="T1"/>
              </a:cxn>
              <a:cxn ang="0">
                <a:pos x="T2" y="T3"/>
              </a:cxn>
              <a:cxn ang="0">
                <a:pos x="T4" y="T5"/>
              </a:cxn>
              <a:cxn ang="0">
                <a:pos x="T6" y="T7"/>
              </a:cxn>
              <a:cxn ang="0">
                <a:pos x="T8" y="T9"/>
              </a:cxn>
            </a:cxnLst>
            <a:rect l="0" t="0" r="r" b="b"/>
            <a:pathLst>
              <a:path w="1857" h="1855">
                <a:moveTo>
                  <a:pt x="929" y="0"/>
                </a:moveTo>
                <a:lnTo>
                  <a:pt x="1857" y="928"/>
                </a:lnTo>
                <a:lnTo>
                  <a:pt x="929" y="1855"/>
                </a:lnTo>
                <a:lnTo>
                  <a:pt x="0" y="928"/>
                </a:lnTo>
                <a:lnTo>
                  <a:pt x="929" y="0"/>
                </a:lnTo>
                <a:close/>
              </a:path>
            </a:pathLst>
          </a:custGeom>
          <a:solidFill>
            <a:srgbClr val="0E3A87"/>
          </a:solidFill>
          <a:ln w="0">
            <a:noFill/>
            <a:prstDash val="solid"/>
            <a:round/>
          </a:ln>
        </p:spPr>
        <p:txBody>
          <a:bodyPr vert="horz" wrap="square" lIns="91446" tIns="45723" rIns="91446" bIns="45723" numCol="1" anchor="t" anchorCtr="0" compatLnSpc="1"/>
          <a:lstStyle/>
          <a:p>
            <a:endParaRPr lang="zh-CN" altLang="en-US"/>
          </a:p>
        </p:txBody>
      </p:sp>
      <p:cxnSp>
        <p:nvCxnSpPr>
          <p:cNvPr id="16" name="直接连接符 15"/>
          <p:cNvCxnSpPr/>
          <p:nvPr>
            <p:custDataLst>
              <p:tags r:id="rId1"/>
            </p:custDataLst>
          </p:nvPr>
        </p:nvCxnSpPr>
        <p:spPr>
          <a:xfrm>
            <a:off x="6160770" y="3441065"/>
            <a:ext cx="3597910" cy="0"/>
          </a:xfrm>
          <a:prstGeom prst="line">
            <a:avLst/>
          </a:prstGeom>
          <a:ln w="12700">
            <a:solidFill>
              <a:srgbClr val="0E3A87"/>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8" name="矩形 17"/>
          <p:cNvSpPr/>
          <p:nvPr/>
        </p:nvSpPr>
        <p:spPr>
          <a:xfrm>
            <a:off x="6160770" y="2650490"/>
            <a:ext cx="2533650" cy="615315"/>
          </a:xfrm>
          <a:prstGeom prst="rect">
            <a:avLst/>
          </a:prstGeom>
        </p:spPr>
        <p:txBody>
          <a:bodyPr wrap="square" lIns="0" tIns="0" rIns="0" bIns="0">
            <a:spAutoFit/>
          </a:bodyPr>
          <a:lstStyle/>
          <a:p>
            <a:pPr lvl="0">
              <a:buNone/>
            </a:pPr>
            <a:r>
              <a:rPr lang="zh-CN" altLang="en-US" sz="4000" b="1" dirty="0">
                <a:solidFill>
                  <a:srgbClr val="0E3A87"/>
                </a:solidFill>
                <a:latin typeface="微软雅黑" panose="020B0503020204020204" charset="-122"/>
                <a:ea typeface="微软雅黑" panose="020B0503020204020204" charset="-122"/>
              </a:rPr>
              <a:t>项目介绍</a:t>
            </a:r>
          </a:p>
        </p:txBody>
      </p:sp>
      <p:sp>
        <p:nvSpPr>
          <p:cNvPr id="19" name="TextBox 11"/>
          <p:cNvSpPr txBox="1"/>
          <p:nvPr/>
        </p:nvSpPr>
        <p:spPr>
          <a:xfrm>
            <a:off x="6161405" y="3612515"/>
            <a:ext cx="1735455" cy="310515"/>
          </a:xfrm>
          <a:prstGeom prst="rect">
            <a:avLst/>
          </a:prstGeom>
          <a:noFill/>
        </p:spPr>
        <p:txBody>
          <a:bodyPr wrap="square" lIns="65032" tIns="32516" rIns="65032" bIns="32516" rtlCol="0">
            <a:spAutoFit/>
          </a:bodyPr>
          <a:lstStyle/>
          <a:p>
            <a:pPr marL="121920" lvl="1" indent="-121920">
              <a:buFont typeface="Arial" panose="020B0604020202020204" pitchFamily="34" charset="0"/>
              <a:buChar char="•"/>
            </a:pPr>
            <a:r>
              <a:rPr lang="zh-CN" altLang="en-US" sz="1600" dirty="0">
                <a:solidFill>
                  <a:schemeClr val="tx1">
                    <a:lumMod val="65000"/>
                    <a:lumOff val="35000"/>
                  </a:schemeClr>
                </a:solidFill>
                <a:latin typeface="Arial" panose="020B0604020202020204" pitchFamily="34" charset="0"/>
                <a:ea typeface="微软雅黑" panose="020B0503020204020204" charset="-122"/>
                <a:cs typeface="+mn-ea"/>
                <a:sym typeface="Arial" panose="020B0604020202020204" pitchFamily="34" charset="0"/>
              </a:rPr>
              <a:t>单击输入副标题</a:t>
            </a:r>
          </a:p>
        </p:txBody>
      </p:sp>
      <p:sp>
        <p:nvSpPr>
          <p:cNvPr id="20" name="TextBox 19"/>
          <p:cNvSpPr txBox="1"/>
          <p:nvPr/>
        </p:nvSpPr>
        <p:spPr>
          <a:xfrm>
            <a:off x="8023225" y="3612515"/>
            <a:ext cx="1735455" cy="310515"/>
          </a:xfrm>
          <a:prstGeom prst="rect">
            <a:avLst/>
          </a:prstGeom>
          <a:noFill/>
        </p:spPr>
        <p:txBody>
          <a:bodyPr wrap="square" lIns="65032" tIns="32516" rIns="65032" bIns="32516" rtlCol="0">
            <a:spAutoFit/>
          </a:bodyPr>
          <a:lstStyle/>
          <a:p>
            <a:pPr marL="121920" lvl="1" indent="-121920" algn="l">
              <a:buFont typeface="Arial" panose="020B0604020202020204" pitchFamily="34" charset="0"/>
              <a:buChar char="•"/>
            </a:pPr>
            <a:r>
              <a:rPr lang="zh-CN" altLang="en-US" sz="1600" dirty="0">
                <a:solidFill>
                  <a:schemeClr val="tx1">
                    <a:lumMod val="65000"/>
                    <a:lumOff val="35000"/>
                  </a:schemeClr>
                </a:solidFill>
                <a:latin typeface="Arial" panose="020B0604020202020204" pitchFamily="34" charset="0"/>
                <a:ea typeface="微软雅黑" panose="020B0503020204020204" charset="-122"/>
                <a:cs typeface="+mn-ea"/>
                <a:sym typeface="Arial" panose="020B0604020202020204" pitchFamily="34" charset="0"/>
              </a:rPr>
              <a:t>单击输入副标题</a:t>
            </a:r>
          </a:p>
        </p:txBody>
      </p:sp>
      <p:sp>
        <p:nvSpPr>
          <p:cNvPr id="21" name="TextBox 11"/>
          <p:cNvSpPr txBox="1"/>
          <p:nvPr/>
        </p:nvSpPr>
        <p:spPr>
          <a:xfrm>
            <a:off x="6161405" y="4004310"/>
            <a:ext cx="1735455" cy="310515"/>
          </a:xfrm>
          <a:prstGeom prst="rect">
            <a:avLst/>
          </a:prstGeom>
          <a:noFill/>
        </p:spPr>
        <p:txBody>
          <a:bodyPr wrap="square" lIns="65032" tIns="32516" rIns="65032" bIns="32516" rtlCol="0">
            <a:spAutoFit/>
          </a:bodyPr>
          <a:lstStyle/>
          <a:p>
            <a:pPr marL="121920" lvl="1" indent="-121920" algn="l">
              <a:buFont typeface="Arial" panose="020B0604020202020204" pitchFamily="34" charset="0"/>
              <a:buChar char="•"/>
            </a:pPr>
            <a:r>
              <a:rPr lang="zh-CN" altLang="en-US" sz="1600" dirty="0">
                <a:solidFill>
                  <a:schemeClr val="tx1">
                    <a:lumMod val="65000"/>
                    <a:lumOff val="35000"/>
                  </a:schemeClr>
                </a:solidFill>
                <a:latin typeface="Arial" panose="020B0604020202020204" pitchFamily="34" charset="0"/>
                <a:ea typeface="微软雅黑" panose="020B0503020204020204" charset="-122"/>
                <a:cs typeface="+mn-ea"/>
                <a:sym typeface="Arial" panose="020B0604020202020204" pitchFamily="34" charset="0"/>
              </a:rPr>
              <a:t>单击输入副标题</a:t>
            </a:r>
          </a:p>
        </p:txBody>
      </p:sp>
      <p:sp>
        <p:nvSpPr>
          <p:cNvPr id="23" name="TextBox 11"/>
          <p:cNvSpPr txBox="1"/>
          <p:nvPr/>
        </p:nvSpPr>
        <p:spPr>
          <a:xfrm>
            <a:off x="8023225" y="4004310"/>
            <a:ext cx="1735455" cy="310515"/>
          </a:xfrm>
          <a:prstGeom prst="rect">
            <a:avLst/>
          </a:prstGeom>
          <a:noFill/>
        </p:spPr>
        <p:txBody>
          <a:bodyPr wrap="square" lIns="65032" tIns="32516" rIns="65032" bIns="32516" rtlCol="0">
            <a:spAutoFit/>
          </a:bodyPr>
          <a:lstStyle/>
          <a:p>
            <a:pPr marL="121920" lvl="1" indent="-121920" algn="l">
              <a:buFont typeface="Arial" panose="020B0604020202020204" pitchFamily="34" charset="0"/>
              <a:buChar char="•"/>
            </a:pPr>
            <a:r>
              <a:rPr lang="zh-CN" altLang="en-US" sz="1600" dirty="0">
                <a:solidFill>
                  <a:schemeClr val="tx1">
                    <a:lumMod val="65000"/>
                    <a:lumOff val="35000"/>
                  </a:schemeClr>
                </a:solidFill>
                <a:latin typeface="Arial" panose="020B0604020202020204" pitchFamily="34" charset="0"/>
                <a:ea typeface="微软雅黑" panose="020B0503020204020204" charset="-122"/>
                <a:cs typeface="+mn-ea"/>
                <a:sym typeface="Arial" panose="020B0604020202020204" pitchFamily="34" charset="0"/>
              </a:rPr>
              <a:t>单击输入副标题</a:t>
            </a:r>
          </a:p>
        </p:txBody>
      </p:sp>
      <p:sp>
        <p:nvSpPr>
          <p:cNvPr id="3" name="文本框 2"/>
          <p:cNvSpPr txBox="1"/>
          <p:nvPr/>
        </p:nvSpPr>
        <p:spPr>
          <a:xfrm>
            <a:off x="3362325" y="2781300"/>
            <a:ext cx="1929130" cy="1322070"/>
          </a:xfrm>
          <a:prstGeom prst="rect">
            <a:avLst/>
          </a:prstGeom>
          <a:noFill/>
        </p:spPr>
        <p:txBody>
          <a:bodyPr wrap="square" rtlCol="0">
            <a:spAutoFit/>
          </a:bodyPr>
          <a:lstStyle/>
          <a:p>
            <a:pPr algn="ctr"/>
            <a:r>
              <a:rPr lang="en-US" altLang="zh-CN" sz="4000" b="1">
                <a:solidFill>
                  <a:schemeClr val="bg1"/>
                </a:solidFill>
              </a:rPr>
              <a:t>PART</a:t>
            </a:r>
          </a:p>
          <a:p>
            <a:pPr algn="ctr"/>
            <a:r>
              <a:rPr lang="en-US" altLang="zh-CN" sz="4000" b="1">
                <a:solidFill>
                  <a:schemeClr val="bg1"/>
                </a:solidFill>
              </a:rPr>
              <a:t>02</a:t>
            </a: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Click="0" advTm="1000">
        <p15:prstTrans prst="pageCurlDouble"/>
      </p:transition>
    </mc:Choice>
    <mc:Fallback>
      <p:transition spd="slow" advClick="0"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Effect transition="in" filter="fade">
                                      <p:cBhvr>
                                        <p:cTn id="9" dur="500"/>
                                        <p:tgtEl>
                                          <p:spTgt spid="14"/>
                                        </p:tgtEl>
                                      </p:cBhvr>
                                    </p:animEffect>
                                  </p:childTnLst>
                                </p:cTn>
                              </p:par>
                            </p:childTnLst>
                          </p:cTn>
                        </p:par>
                        <p:par>
                          <p:cTn id="10" fill="hold">
                            <p:stCondLst>
                              <p:cond delay="500"/>
                            </p:stCondLst>
                            <p:childTnLst>
                              <p:par>
                                <p:cTn id="11" presetID="41" presetClass="entr" presetSubtype="0" fill="hold" grpId="0" nodeType="afterEffect">
                                  <p:stCondLst>
                                    <p:cond delay="0"/>
                                  </p:stCondLst>
                                  <p:iterate type="lt">
                                    <p:tmPct val="10000"/>
                                  </p:iterate>
                                  <p:childTnLst>
                                    <p:set>
                                      <p:cBhvr>
                                        <p:cTn id="12" dur="1" fill="hold">
                                          <p:stCondLst>
                                            <p:cond delay="0"/>
                                          </p:stCondLst>
                                        </p:cTn>
                                        <p:tgtEl>
                                          <p:spTgt spid="3"/>
                                        </p:tgtEl>
                                        <p:attrNameLst>
                                          <p:attrName>style.visibility</p:attrName>
                                        </p:attrNameLst>
                                      </p:cBhvr>
                                      <p:to>
                                        <p:strVal val="visible"/>
                                      </p:to>
                                    </p:set>
                                    <p:anim calcmode="lin" valueType="num">
                                      <p:cBhvr>
                                        <p:cTn id="13" dur="500" fill="hold"/>
                                        <p:tgtEl>
                                          <p:spTgt spid="3"/>
                                        </p:tgtEl>
                                        <p:attrNameLst>
                                          <p:attrName>ppt_x</p:attrName>
                                        </p:attrNameLst>
                                      </p:cBhvr>
                                      <p:tavLst>
                                        <p:tav tm="0">
                                          <p:val>
                                            <p:strVal val="#ppt_x"/>
                                          </p:val>
                                        </p:tav>
                                        <p:tav tm="50000">
                                          <p:val>
                                            <p:strVal val="#ppt_x+.1"/>
                                          </p:val>
                                        </p:tav>
                                        <p:tav tm="100000">
                                          <p:val>
                                            <p:strVal val="#ppt_x"/>
                                          </p:val>
                                        </p:tav>
                                      </p:tavLst>
                                    </p:anim>
                                    <p:anim calcmode="lin" valueType="num">
                                      <p:cBhvr>
                                        <p:cTn id="14" dur="500" fill="hold"/>
                                        <p:tgtEl>
                                          <p:spTgt spid="3"/>
                                        </p:tgtEl>
                                        <p:attrNameLst>
                                          <p:attrName>ppt_y</p:attrName>
                                        </p:attrNameLst>
                                      </p:cBhvr>
                                      <p:tavLst>
                                        <p:tav tm="0">
                                          <p:val>
                                            <p:strVal val="#ppt_y"/>
                                          </p:val>
                                        </p:tav>
                                        <p:tav tm="100000">
                                          <p:val>
                                            <p:strVal val="#ppt_y"/>
                                          </p:val>
                                        </p:tav>
                                      </p:tavLst>
                                    </p:anim>
                                    <p:anim calcmode="lin" valueType="num">
                                      <p:cBhvr>
                                        <p:cTn id="15" dur="500" fill="hold"/>
                                        <p:tgtEl>
                                          <p:spTgt spid="3"/>
                                        </p:tgtEl>
                                        <p:attrNameLst>
                                          <p:attrName>ppt_h</p:attrName>
                                        </p:attrNameLst>
                                      </p:cBhvr>
                                      <p:tavLst>
                                        <p:tav tm="0">
                                          <p:val>
                                            <p:strVal val="#ppt_h/10"/>
                                          </p:val>
                                        </p:tav>
                                        <p:tav tm="50000">
                                          <p:val>
                                            <p:strVal val="#ppt_h+.01"/>
                                          </p:val>
                                        </p:tav>
                                        <p:tav tm="100000">
                                          <p:val>
                                            <p:strVal val="#ppt_h"/>
                                          </p:val>
                                        </p:tav>
                                      </p:tavLst>
                                    </p:anim>
                                    <p:anim calcmode="lin" valueType="num">
                                      <p:cBhvr>
                                        <p:cTn id="16" dur="500" fill="hold"/>
                                        <p:tgtEl>
                                          <p:spTgt spid="3"/>
                                        </p:tgtEl>
                                        <p:attrNameLst>
                                          <p:attrName>ppt_w</p:attrName>
                                        </p:attrNameLst>
                                      </p:cBhvr>
                                      <p:tavLst>
                                        <p:tav tm="0">
                                          <p:val>
                                            <p:strVal val="#ppt_w/10"/>
                                          </p:val>
                                        </p:tav>
                                        <p:tav tm="50000">
                                          <p:val>
                                            <p:strVal val="#ppt_w+.01"/>
                                          </p:val>
                                        </p:tav>
                                        <p:tav tm="100000">
                                          <p:val>
                                            <p:strVal val="#ppt_w"/>
                                          </p:val>
                                        </p:tav>
                                      </p:tavLst>
                                    </p:anim>
                                    <p:animEffect transition="in" filter="fade">
                                      <p:cBhvr>
                                        <p:cTn id="17" dur="500" tmFilter="0,0; .5, 1; 1, 1"/>
                                        <p:tgtEl>
                                          <p:spTgt spid="3"/>
                                        </p:tgtEl>
                                      </p:cBhvr>
                                    </p:animEffect>
                                  </p:childTnLst>
                                </p:cTn>
                              </p:par>
                            </p:childTnLst>
                          </p:cTn>
                        </p:par>
                        <p:par>
                          <p:cTn id="18" fill="hold">
                            <p:stCondLst>
                              <p:cond delay="1250"/>
                            </p:stCondLst>
                            <p:childTnLst>
                              <p:par>
                                <p:cTn id="19" presetID="53" presetClass="entr" presetSubtype="16" fill="hold" grpId="0" nodeType="afterEffect">
                                  <p:stCondLst>
                                    <p:cond delay="0"/>
                                  </p:stCondLst>
                                  <p:childTnLst>
                                    <p:set>
                                      <p:cBhvr>
                                        <p:cTn id="20" dur="1" fill="hold">
                                          <p:stCondLst>
                                            <p:cond delay="0"/>
                                          </p:stCondLst>
                                        </p:cTn>
                                        <p:tgtEl>
                                          <p:spTgt spid="18"/>
                                        </p:tgtEl>
                                        <p:attrNameLst>
                                          <p:attrName>style.visibility</p:attrName>
                                        </p:attrNameLst>
                                      </p:cBhvr>
                                      <p:to>
                                        <p:strVal val="visible"/>
                                      </p:to>
                                    </p:set>
                                    <p:anim calcmode="lin" valueType="num">
                                      <p:cBhvr>
                                        <p:cTn id="21" dur="500" fill="hold"/>
                                        <p:tgtEl>
                                          <p:spTgt spid="18"/>
                                        </p:tgtEl>
                                        <p:attrNameLst>
                                          <p:attrName>ppt_w</p:attrName>
                                        </p:attrNameLst>
                                      </p:cBhvr>
                                      <p:tavLst>
                                        <p:tav tm="0">
                                          <p:val>
                                            <p:fltVal val="0"/>
                                          </p:val>
                                        </p:tav>
                                        <p:tav tm="100000">
                                          <p:val>
                                            <p:strVal val="#ppt_w"/>
                                          </p:val>
                                        </p:tav>
                                      </p:tavLst>
                                    </p:anim>
                                    <p:anim calcmode="lin" valueType="num">
                                      <p:cBhvr>
                                        <p:cTn id="22" dur="500" fill="hold"/>
                                        <p:tgtEl>
                                          <p:spTgt spid="18"/>
                                        </p:tgtEl>
                                        <p:attrNameLst>
                                          <p:attrName>ppt_h</p:attrName>
                                        </p:attrNameLst>
                                      </p:cBhvr>
                                      <p:tavLst>
                                        <p:tav tm="0">
                                          <p:val>
                                            <p:fltVal val="0"/>
                                          </p:val>
                                        </p:tav>
                                        <p:tav tm="100000">
                                          <p:val>
                                            <p:strVal val="#ppt_h"/>
                                          </p:val>
                                        </p:tav>
                                      </p:tavLst>
                                    </p:anim>
                                    <p:animEffect transition="in" filter="fade">
                                      <p:cBhvr>
                                        <p:cTn id="23" dur="500"/>
                                        <p:tgtEl>
                                          <p:spTgt spid="18"/>
                                        </p:tgtEl>
                                      </p:cBhvr>
                                    </p:animEffect>
                                  </p:childTnLst>
                                </p:cTn>
                              </p:par>
                            </p:childTnLst>
                          </p:cTn>
                        </p:par>
                        <p:par>
                          <p:cTn id="24" fill="hold">
                            <p:stCondLst>
                              <p:cond delay="1750"/>
                            </p:stCondLst>
                            <p:childTnLst>
                              <p:par>
                                <p:cTn id="25" presetID="22" presetClass="entr" presetSubtype="8" fill="hold" nodeType="after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wipe(left)">
                                      <p:cBhvr>
                                        <p:cTn id="27" dur="500"/>
                                        <p:tgtEl>
                                          <p:spTgt spid="16"/>
                                        </p:tgtEl>
                                      </p:cBhvr>
                                    </p:animEffect>
                                  </p:childTnLst>
                                </p:cTn>
                              </p:par>
                            </p:childTnLst>
                          </p:cTn>
                        </p:par>
                        <p:par>
                          <p:cTn id="28" fill="hold">
                            <p:stCondLst>
                              <p:cond delay="2250"/>
                            </p:stCondLst>
                            <p:childTnLst>
                              <p:par>
                                <p:cTn id="29" presetID="22" presetClass="entr" presetSubtype="8" fill="hold" grpId="0" nodeType="after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wipe(left)">
                                      <p:cBhvr>
                                        <p:cTn id="31" dur="500"/>
                                        <p:tgtEl>
                                          <p:spTgt spid="19"/>
                                        </p:tgtEl>
                                      </p:cBhvr>
                                    </p:animEffect>
                                  </p:childTnLst>
                                </p:cTn>
                              </p:par>
                            </p:childTnLst>
                          </p:cTn>
                        </p:par>
                        <p:par>
                          <p:cTn id="32" fill="hold">
                            <p:stCondLst>
                              <p:cond delay="2750"/>
                            </p:stCondLst>
                            <p:childTnLst>
                              <p:par>
                                <p:cTn id="33" presetID="22" presetClass="entr" presetSubtype="8" fill="hold" grpId="0" nodeType="afterEffect">
                                  <p:stCondLst>
                                    <p:cond delay="0"/>
                                  </p:stCondLst>
                                  <p:childTnLst>
                                    <p:set>
                                      <p:cBhvr>
                                        <p:cTn id="34" dur="1" fill="hold">
                                          <p:stCondLst>
                                            <p:cond delay="0"/>
                                          </p:stCondLst>
                                        </p:cTn>
                                        <p:tgtEl>
                                          <p:spTgt spid="20"/>
                                        </p:tgtEl>
                                        <p:attrNameLst>
                                          <p:attrName>style.visibility</p:attrName>
                                        </p:attrNameLst>
                                      </p:cBhvr>
                                      <p:to>
                                        <p:strVal val="visible"/>
                                      </p:to>
                                    </p:set>
                                    <p:animEffect transition="in" filter="wipe(left)">
                                      <p:cBhvr>
                                        <p:cTn id="35" dur="500"/>
                                        <p:tgtEl>
                                          <p:spTgt spid="20"/>
                                        </p:tgtEl>
                                      </p:cBhvr>
                                    </p:animEffect>
                                  </p:childTnLst>
                                </p:cTn>
                              </p:par>
                            </p:childTnLst>
                          </p:cTn>
                        </p:par>
                        <p:par>
                          <p:cTn id="36" fill="hold">
                            <p:stCondLst>
                              <p:cond delay="3250"/>
                            </p:stCondLst>
                            <p:childTnLst>
                              <p:par>
                                <p:cTn id="37" presetID="22" presetClass="entr" presetSubtype="8" fill="hold" grpId="0" nodeType="afterEffect">
                                  <p:stCondLst>
                                    <p:cond delay="0"/>
                                  </p:stCondLst>
                                  <p:childTnLst>
                                    <p:set>
                                      <p:cBhvr>
                                        <p:cTn id="38" dur="1" fill="hold">
                                          <p:stCondLst>
                                            <p:cond delay="0"/>
                                          </p:stCondLst>
                                        </p:cTn>
                                        <p:tgtEl>
                                          <p:spTgt spid="21"/>
                                        </p:tgtEl>
                                        <p:attrNameLst>
                                          <p:attrName>style.visibility</p:attrName>
                                        </p:attrNameLst>
                                      </p:cBhvr>
                                      <p:to>
                                        <p:strVal val="visible"/>
                                      </p:to>
                                    </p:set>
                                    <p:animEffect transition="in" filter="wipe(left)">
                                      <p:cBhvr>
                                        <p:cTn id="39" dur="500"/>
                                        <p:tgtEl>
                                          <p:spTgt spid="21"/>
                                        </p:tgtEl>
                                      </p:cBhvr>
                                    </p:animEffect>
                                  </p:childTnLst>
                                </p:cTn>
                              </p:par>
                            </p:childTnLst>
                          </p:cTn>
                        </p:par>
                        <p:par>
                          <p:cTn id="40" fill="hold">
                            <p:stCondLst>
                              <p:cond delay="3750"/>
                            </p:stCondLst>
                            <p:childTnLst>
                              <p:par>
                                <p:cTn id="41" presetID="22" presetClass="entr" presetSubtype="8" fill="hold" grpId="0" nodeType="afterEffect">
                                  <p:stCondLst>
                                    <p:cond delay="0"/>
                                  </p:stCondLst>
                                  <p:childTnLst>
                                    <p:set>
                                      <p:cBhvr>
                                        <p:cTn id="42" dur="1" fill="hold">
                                          <p:stCondLst>
                                            <p:cond delay="0"/>
                                          </p:stCondLst>
                                        </p:cTn>
                                        <p:tgtEl>
                                          <p:spTgt spid="23"/>
                                        </p:tgtEl>
                                        <p:attrNameLst>
                                          <p:attrName>style.visibility</p:attrName>
                                        </p:attrNameLst>
                                      </p:cBhvr>
                                      <p:to>
                                        <p:strVal val="visible"/>
                                      </p:to>
                                    </p:set>
                                    <p:animEffect transition="in" filter="wipe(left)">
                                      <p:cBhvr>
                                        <p:cTn id="43"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ldLvl="0" animBg="1"/>
      <p:bldP spid="18" grpId="0"/>
      <p:bldP spid="19" grpId="0"/>
      <p:bldP spid="20" grpId="0"/>
      <p:bldP spid="21" grpId="0"/>
      <p:bldP spid="23" grpId="0"/>
      <p:bldP spid="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32"/>
          <p:cNvSpPr txBox="1"/>
          <p:nvPr userDrawn="1"/>
        </p:nvSpPr>
        <p:spPr>
          <a:xfrm>
            <a:off x="348344" y="293371"/>
            <a:ext cx="2423160" cy="345440"/>
          </a:xfrm>
          <a:prstGeom prst="rect">
            <a:avLst/>
          </a:prstGeom>
          <a:noFill/>
        </p:spPr>
        <p:txBody>
          <a:bodyPr wrap="none" lIns="68584" tIns="34292" rIns="68584" bIns="34292">
            <a:spAutoFit/>
          </a:bodyPr>
          <a:lstStyle/>
          <a:p>
            <a:pPr defTabSz="685165">
              <a:defRPr/>
            </a:pPr>
            <a:r>
              <a:rPr lang="zh-CN" altLang="en-US" b="1" dirty="0">
                <a:solidFill>
                  <a:srgbClr val="0E3A87"/>
                </a:solidFill>
                <a:latin typeface="微软雅黑" panose="020B0503020204020204" charset="-122"/>
                <a:ea typeface="微软雅黑" panose="020B0503020204020204" charset="-122"/>
                <a:cs typeface="+mn-ea"/>
                <a:sym typeface="+mn-lt"/>
              </a:rPr>
              <a:t>单击此处输入标题文本</a:t>
            </a:r>
          </a:p>
        </p:txBody>
      </p:sp>
      <p:sp>
        <p:nvSpPr>
          <p:cNvPr id="5" name="矩形 4"/>
          <p:cNvSpPr/>
          <p:nvPr userDrawn="1"/>
        </p:nvSpPr>
        <p:spPr>
          <a:xfrm>
            <a:off x="0" y="257176"/>
            <a:ext cx="160366" cy="417513"/>
          </a:xfrm>
          <a:prstGeom prst="rect">
            <a:avLst/>
          </a:prstGeom>
          <a:solidFill>
            <a:srgbClr val="0E3A87"/>
          </a:solidFill>
          <a:ln>
            <a:noFill/>
          </a:ln>
        </p:spPr>
        <p:style>
          <a:lnRef idx="2">
            <a:schemeClr val="accent1">
              <a:shade val="50000"/>
            </a:schemeClr>
          </a:lnRef>
          <a:fillRef idx="1">
            <a:schemeClr val="accent1"/>
          </a:fillRef>
          <a:effectRef idx="0">
            <a:schemeClr val="accent1"/>
          </a:effectRef>
          <a:fontRef idx="minor">
            <a:schemeClr val="lt1"/>
          </a:fontRef>
        </p:style>
        <p:txBody>
          <a:bodyPr lIns="68584" tIns="34292" rIns="68584" bIns="34292" anchor="ctr"/>
          <a:lstStyle/>
          <a:p>
            <a:pPr algn="ctr" defTabSz="685165">
              <a:defRPr/>
            </a:pPr>
            <a:endParaRPr lang="zh-CN" altLang="en-US" sz="1400" dirty="0">
              <a:solidFill>
                <a:srgbClr val="E7E6E6">
                  <a:lumMod val="50000"/>
                </a:srgbClr>
              </a:solidFill>
              <a:cs typeface="+mn-ea"/>
              <a:sym typeface="+mn-lt"/>
            </a:endParaRPr>
          </a:p>
        </p:txBody>
      </p:sp>
      <p:sp>
        <p:nvSpPr>
          <p:cNvPr id="6" name="矩形 5"/>
          <p:cNvSpPr/>
          <p:nvPr/>
        </p:nvSpPr>
        <p:spPr>
          <a:xfrm>
            <a:off x="996203" y="1898923"/>
            <a:ext cx="4863582" cy="1728192"/>
          </a:xfrm>
          <a:prstGeom prst="rect">
            <a:avLst/>
          </a:prstGeom>
          <a:solidFill>
            <a:srgbClr val="0E3A87">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6324795" y="3987155"/>
            <a:ext cx="4863582" cy="1728192"/>
          </a:xfrm>
          <a:prstGeom prst="rect">
            <a:avLst/>
          </a:prstGeom>
          <a:solidFill>
            <a:srgbClr val="0E3A87">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5176722" y="3103895"/>
            <a:ext cx="577850" cy="518160"/>
          </a:xfrm>
          <a:prstGeom prst="rect">
            <a:avLst/>
          </a:prstGeom>
          <a:noFill/>
        </p:spPr>
        <p:txBody>
          <a:bodyPr wrap="none" rtlCol="0">
            <a:spAutoFit/>
          </a:bodyPr>
          <a:lstStyle/>
          <a:p>
            <a:r>
              <a:rPr lang="en-US" altLang="zh-CN" sz="2800" b="1" dirty="0">
                <a:solidFill>
                  <a:schemeClr val="bg1"/>
                </a:solidFill>
                <a:latin typeface="Arial" panose="020B0604020202020204" pitchFamily="34" charset="0"/>
                <a:cs typeface="Arial" panose="020B0604020202020204" pitchFamily="34" charset="0"/>
              </a:rPr>
              <a:t>01</a:t>
            </a:r>
          </a:p>
        </p:txBody>
      </p:sp>
      <p:sp>
        <p:nvSpPr>
          <p:cNvPr id="10" name="文本框 9"/>
          <p:cNvSpPr txBox="1"/>
          <p:nvPr/>
        </p:nvSpPr>
        <p:spPr>
          <a:xfrm>
            <a:off x="6339974" y="4005298"/>
            <a:ext cx="577850" cy="518160"/>
          </a:xfrm>
          <a:prstGeom prst="rect">
            <a:avLst/>
          </a:prstGeom>
          <a:noFill/>
        </p:spPr>
        <p:txBody>
          <a:bodyPr wrap="none" rtlCol="0">
            <a:spAutoFit/>
          </a:bodyPr>
          <a:lstStyle/>
          <a:p>
            <a:r>
              <a:rPr lang="en-US" altLang="zh-CN" sz="2800" b="1" dirty="0">
                <a:solidFill>
                  <a:schemeClr val="bg1"/>
                </a:solidFill>
                <a:latin typeface="Arial" panose="020B0604020202020204" pitchFamily="34" charset="0"/>
                <a:cs typeface="Arial" panose="020B0604020202020204" pitchFamily="34" charset="0"/>
              </a:rPr>
              <a:t>04</a:t>
            </a:r>
          </a:p>
        </p:txBody>
      </p:sp>
      <p:sp>
        <p:nvSpPr>
          <p:cNvPr id="11" name="文本框 10"/>
          <p:cNvSpPr txBox="1"/>
          <p:nvPr/>
        </p:nvSpPr>
        <p:spPr>
          <a:xfrm>
            <a:off x="6339974" y="3103895"/>
            <a:ext cx="577850" cy="518160"/>
          </a:xfrm>
          <a:prstGeom prst="rect">
            <a:avLst/>
          </a:prstGeom>
          <a:solidFill>
            <a:srgbClr val="0E3A87">
              <a:alpha val="70000"/>
            </a:srgbClr>
          </a:solidFill>
        </p:spPr>
        <p:txBody>
          <a:bodyPr wrap="none" rtlCol="0">
            <a:spAutoFit/>
          </a:bodyPr>
          <a:lstStyle/>
          <a:p>
            <a:r>
              <a:rPr lang="en-US" altLang="zh-CN" sz="2800" b="1" dirty="0">
                <a:solidFill>
                  <a:schemeClr val="bg1"/>
                </a:solidFill>
                <a:latin typeface="Arial" panose="020B0604020202020204" pitchFamily="34" charset="0"/>
                <a:cs typeface="Arial" panose="020B0604020202020204" pitchFamily="34" charset="0"/>
              </a:rPr>
              <a:t>02</a:t>
            </a:r>
          </a:p>
        </p:txBody>
      </p:sp>
      <p:sp>
        <p:nvSpPr>
          <p:cNvPr id="12" name="文本框 11"/>
          <p:cNvSpPr txBox="1"/>
          <p:nvPr/>
        </p:nvSpPr>
        <p:spPr>
          <a:xfrm>
            <a:off x="5202360" y="3987155"/>
            <a:ext cx="577850" cy="518160"/>
          </a:xfrm>
          <a:prstGeom prst="rect">
            <a:avLst/>
          </a:prstGeom>
          <a:solidFill>
            <a:srgbClr val="0E3A87">
              <a:alpha val="70000"/>
            </a:srgbClr>
          </a:solidFill>
        </p:spPr>
        <p:txBody>
          <a:bodyPr wrap="none" rtlCol="0">
            <a:spAutoFit/>
          </a:bodyPr>
          <a:lstStyle/>
          <a:p>
            <a:r>
              <a:rPr lang="en-US" altLang="zh-CN" sz="2800" b="1" dirty="0">
                <a:solidFill>
                  <a:schemeClr val="bg1"/>
                </a:solidFill>
                <a:latin typeface="Arial" panose="020B0604020202020204" pitchFamily="34" charset="0"/>
                <a:cs typeface="Arial" panose="020B0604020202020204" pitchFamily="34" charset="0"/>
              </a:rPr>
              <a:t>03</a:t>
            </a:r>
          </a:p>
        </p:txBody>
      </p:sp>
      <p:sp>
        <p:nvSpPr>
          <p:cNvPr id="13" name="文本框 12"/>
          <p:cNvSpPr txBox="1"/>
          <p:nvPr/>
        </p:nvSpPr>
        <p:spPr>
          <a:xfrm>
            <a:off x="9214718" y="4313477"/>
            <a:ext cx="1808480" cy="337185"/>
          </a:xfrm>
          <a:prstGeom prst="rect">
            <a:avLst/>
          </a:prstGeom>
          <a:noFill/>
        </p:spPr>
        <p:txBody>
          <a:bodyPr wrap="none" rtlCol="0">
            <a:spAutoFit/>
          </a:bodyPr>
          <a:lstStyle/>
          <a:p>
            <a:pPr algn="l"/>
            <a:r>
              <a:rPr lang="zh-CN" altLang="en-US" sz="1600" b="1">
                <a:solidFill>
                  <a:schemeClr val="bg1"/>
                </a:solidFill>
                <a:latin typeface="微软雅黑" panose="020B0503020204020204" charset="-122"/>
                <a:ea typeface="微软雅黑" panose="020B0503020204020204" charset="-122"/>
                <a:sym typeface="+mn-ea"/>
              </a:rPr>
              <a:t>单击此处输入标题</a:t>
            </a:r>
            <a:endParaRPr lang="zh-CN" altLang="en-US" sz="1600" b="1" dirty="0">
              <a:solidFill>
                <a:schemeClr val="bg1"/>
              </a:solidFill>
              <a:latin typeface="微软雅黑" panose="020B0503020204020204" charset="-122"/>
              <a:ea typeface="微软雅黑" panose="020B0503020204020204" charset="-122"/>
              <a:cs typeface="Arial" panose="020B0604020202020204" pitchFamily="34" charset="0"/>
              <a:sym typeface="+mn-ea"/>
            </a:endParaRPr>
          </a:p>
        </p:txBody>
      </p:sp>
      <p:sp>
        <p:nvSpPr>
          <p:cNvPr id="14" name="矩形 13"/>
          <p:cNvSpPr/>
          <p:nvPr/>
        </p:nvSpPr>
        <p:spPr>
          <a:xfrm>
            <a:off x="6445250" y="4635500"/>
            <a:ext cx="4577715" cy="810260"/>
          </a:xfrm>
          <a:prstGeom prst="rect">
            <a:avLst/>
          </a:prstGeom>
        </p:spPr>
        <p:txBody>
          <a:bodyPr wrap="square">
            <a:spAutoFit/>
          </a:bodyPr>
          <a:lstStyle/>
          <a:p>
            <a:pPr algn="r">
              <a:lnSpc>
                <a:spcPct val="130000"/>
              </a:lnSpc>
            </a:pPr>
            <a:r>
              <a:rPr sz="1200" dirty="0">
                <a:solidFill>
                  <a:schemeClr val="bg1"/>
                </a:solidFill>
                <a:latin typeface="微软雅黑" panose="020B0503020204020204" charset="-122"/>
                <a:ea typeface="微软雅黑" panose="020B0503020204020204" charset="-122"/>
                <a:sym typeface="+mn-ea"/>
              </a:rPr>
              <a:t>No one indebted for others,while many people don't know how to cherish others.No one indebted for others,while many people don't know how to cherish others.</a:t>
            </a:r>
            <a:endParaRPr lang="zh-CN" altLang="en-US" sz="1200" dirty="0">
              <a:solidFill>
                <a:schemeClr val="bg1"/>
              </a:solidFill>
              <a:latin typeface="微软雅黑" panose="020B0503020204020204" charset="-122"/>
              <a:ea typeface="微软雅黑" panose="020B0503020204020204" charset="-122"/>
              <a:sym typeface="+mn-ea"/>
            </a:endParaRPr>
          </a:p>
        </p:txBody>
      </p:sp>
      <p:sp>
        <p:nvSpPr>
          <p:cNvPr id="15" name="文本框 14"/>
          <p:cNvSpPr txBox="1"/>
          <p:nvPr/>
        </p:nvSpPr>
        <p:spPr>
          <a:xfrm>
            <a:off x="9214566" y="2078018"/>
            <a:ext cx="1808480" cy="337185"/>
          </a:xfrm>
          <a:prstGeom prst="rect">
            <a:avLst/>
          </a:prstGeom>
          <a:noFill/>
        </p:spPr>
        <p:txBody>
          <a:bodyPr wrap="none" rtlCol="0">
            <a:spAutoFit/>
          </a:bodyPr>
          <a:lstStyle/>
          <a:p>
            <a:pPr algn="l"/>
            <a:r>
              <a:rPr lang="zh-CN" altLang="en-US" sz="1600" b="1">
                <a:solidFill>
                  <a:schemeClr val="tx1">
                    <a:lumMod val="65000"/>
                    <a:lumOff val="35000"/>
                  </a:schemeClr>
                </a:solidFill>
                <a:latin typeface="微软雅黑" panose="020B0503020204020204" charset="-122"/>
                <a:ea typeface="微软雅黑" panose="020B0503020204020204" charset="-122"/>
                <a:sym typeface="+mn-ea"/>
              </a:rPr>
              <a:t>单击此处输入标题</a:t>
            </a:r>
            <a:endParaRPr lang="zh-CN" altLang="en-US" sz="1600" b="1" dirty="0">
              <a:solidFill>
                <a:schemeClr val="tx1">
                  <a:lumMod val="65000"/>
                  <a:lumOff val="35000"/>
                </a:schemeClr>
              </a:solidFill>
              <a:latin typeface="微软雅黑" panose="020B0503020204020204" charset="-122"/>
              <a:ea typeface="微软雅黑" panose="020B0503020204020204" charset="-122"/>
              <a:cs typeface="Arial" panose="020B0604020202020204" pitchFamily="34" charset="0"/>
              <a:sym typeface="+mn-ea"/>
            </a:endParaRPr>
          </a:p>
        </p:txBody>
      </p:sp>
      <p:sp>
        <p:nvSpPr>
          <p:cNvPr id="16" name="矩形 15"/>
          <p:cNvSpPr/>
          <p:nvPr/>
        </p:nvSpPr>
        <p:spPr>
          <a:xfrm>
            <a:off x="6445250" y="2414905"/>
            <a:ext cx="4577715" cy="810260"/>
          </a:xfrm>
          <a:prstGeom prst="rect">
            <a:avLst/>
          </a:prstGeom>
        </p:spPr>
        <p:txBody>
          <a:bodyPr wrap="square">
            <a:spAutoFit/>
          </a:bodyPr>
          <a:lstStyle/>
          <a:p>
            <a:pPr algn="r">
              <a:lnSpc>
                <a:spcPct val="130000"/>
              </a:lnSpc>
            </a:pPr>
            <a:r>
              <a:rPr sz="1200" dirty="0">
                <a:solidFill>
                  <a:schemeClr val="tx1">
                    <a:lumMod val="65000"/>
                    <a:lumOff val="35000"/>
                  </a:schemeClr>
                </a:solidFill>
                <a:latin typeface="微软雅黑" panose="020B0503020204020204" charset="-122"/>
                <a:ea typeface="微软雅黑" panose="020B0503020204020204" charset="-122"/>
                <a:sym typeface="+mn-ea"/>
              </a:rPr>
              <a:t>No one indebted for others,while many people don't know how to cherish others.No one indebted for others,while many people don't know how to cherish others.</a:t>
            </a:r>
            <a:endParaRPr lang="zh-CN" altLang="en-US" sz="1200" dirty="0">
              <a:solidFill>
                <a:schemeClr val="tx1">
                  <a:lumMod val="65000"/>
                  <a:lumOff val="35000"/>
                </a:schemeClr>
              </a:solidFill>
              <a:latin typeface="微软雅黑" panose="020B0503020204020204" charset="-122"/>
              <a:ea typeface="微软雅黑" panose="020B0503020204020204" charset="-122"/>
              <a:sym typeface="+mn-ea"/>
            </a:endParaRPr>
          </a:p>
        </p:txBody>
      </p:sp>
      <p:sp>
        <p:nvSpPr>
          <p:cNvPr id="17" name="文本框 16"/>
          <p:cNvSpPr txBox="1"/>
          <p:nvPr/>
        </p:nvSpPr>
        <p:spPr>
          <a:xfrm>
            <a:off x="1201960" y="2077914"/>
            <a:ext cx="1808480" cy="337185"/>
          </a:xfrm>
          <a:prstGeom prst="rect">
            <a:avLst/>
          </a:prstGeom>
          <a:noFill/>
        </p:spPr>
        <p:txBody>
          <a:bodyPr wrap="none" rtlCol="0">
            <a:spAutoFit/>
          </a:bodyPr>
          <a:lstStyle/>
          <a:p>
            <a:pPr algn="l"/>
            <a:r>
              <a:rPr lang="zh-CN" altLang="en-US" sz="1600" b="1">
                <a:solidFill>
                  <a:schemeClr val="bg1"/>
                </a:solidFill>
                <a:latin typeface="微软雅黑" panose="020B0503020204020204" charset="-122"/>
                <a:ea typeface="微软雅黑" panose="020B0503020204020204" charset="-122"/>
                <a:sym typeface="+mn-ea"/>
              </a:rPr>
              <a:t>单击此处输入标题</a:t>
            </a:r>
            <a:endParaRPr lang="zh-CN" altLang="en-US" sz="1600" b="1" dirty="0">
              <a:solidFill>
                <a:schemeClr val="bg1"/>
              </a:solidFill>
              <a:latin typeface="微软雅黑" panose="020B0503020204020204" charset="-122"/>
              <a:ea typeface="微软雅黑" panose="020B0503020204020204" charset="-122"/>
              <a:cs typeface="Arial" panose="020B0604020202020204" pitchFamily="34" charset="0"/>
              <a:sym typeface="+mn-ea"/>
            </a:endParaRPr>
          </a:p>
        </p:txBody>
      </p:sp>
      <p:sp>
        <p:nvSpPr>
          <p:cNvPr id="18" name="矩形 17"/>
          <p:cNvSpPr/>
          <p:nvPr/>
        </p:nvSpPr>
        <p:spPr>
          <a:xfrm>
            <a:off x="1202055" y="2414905"/>
            <a:ext cx="4552315" cy="810260"/>
          </a:xfrm>
          <a:prstGeom prst="rect">
            <a:avLst/>
          </a:prstGeom>
        </p:spPr>
        <p:txBody>
          <a:bodyPr wrap="square">
            <a:spAutoFit/>
          </a:bodyPr>
          <a:lstStyle/>
          <a:p>
            <a:pPr algn="l">
              <a:lnSpc>
                <a:spcPct val="130000"/>
              </a:lnSpc>
            </a:pPr>
            <a:r>
              <a:rPr sz="1200" dirty="0">
                <a:solidFill>
                  <a:schemeClr val="bg1"/>
                </a:solidFill>
                <a:latin typeface="微软雅黑" panose="020B0503020204020204" charset="-122"/>
                <a:ea typeface="微软雅黑" panose="020B0503020204020204" charset="-122"/>
                <a:sym typeface="+mn-ea"/>
              </a:rPr>
              <a:t>No one indebted for others,while many people don't know how to cherish others.No one indebted for others,while many people don't know how to cherish others.</a:t>
            </a:r>
            <a:endParaRPr lang="zh-CN" altLang="en-US" sz="1200" dirty="0">
              <a:solidFill>
                <a:schemeClr val="bg1"/>
              </a:solidFill>
              <a:latin typeface="微软雅黑" panose="020B0503020204020204" charset="-122"/>
              <a:ea typeface="微软雅黑" panose="020B0503020204020204" charset="-122"/>
              <a:sym typeface="+mn-ea"/>
            </a:endParaRPr>
          </a:p>
        </p:txBody>
      </p:sp>
      <p:sp>
        <p:nvSpPr>
          <p:cNvPr id="19" name="文本框 18"/>
          <p:cNvSpPr txBox="1"/>
          <p:nvPr/>
        </p:nvSpPr>
        <p:spPr>
          <a:xfrm>
            <a:off x="1201960" y="4313477"/>
            <a:ext cx="1808480" cy="337185"/>
          </a:xfrm>
          <a:prstGeom prst="rect">
            <a:avLst/>
          </a:prstGeom>
          <a:noFill/>
        </p:spPr>
        <p:txBody>
          <a:bodyPr wrap="none" rtlCol="0">
            <a:spAutoFit/>
          </a:bodyPr>
          <a:lstStyle/>
          <a:p>
            <a:pPr algn="l"/>
            <a:r>
              <a:rPr lang="zh-CN" altLang="en-US" sz="1600" b="1">
                <a:solidFill>
                  <a:schemeClr val="tx1">
                    <a:lumMod val="65000"/>
                    <a:lumOff val="35000"/>
                  </a:schemeClr>
                </a:solidFill>
                <a:latin typeface="微软雅黑" panose="020B0503020204020204" charset="-122"/>
                <a:ea typeface="微软雅黑" panose="020B0503020204020204" charset="-122"/>
                <a:sym typeface="+mn-ea"/>
              </a:rPr>
              <a:t>单击此处输入标题</a:t>
            </a:r>
            <a:endParaRPr lang="zh-CN" altLang="en-US" sz="1600" b="1" dirty="0">
              <a:solidFill>
                <a:schemeClr val="tx1">
                  <a:lumMod val="65000"/>
                  <a:lumOff val="35000"/>
                </a:schemeClr>
              </a:solidFill>
              <a:latin typeface="微软雅黑" panose="020B0503020204020204" charset="-122"/>
              <a:ea typeface="微软雅黑" panose="020B0503020204020204" charset="-122"/>
              <a:cs typeface="Arial" panose="020B0604020202020204" pitchFamily="34" charset="0"/>
              <a:sym typeface="+mn-ea"/>
            </a:endParaRPr>
          </a:p>
        </p:txBody>
      </p:sp>
      <p:sp>
        <p:nvSpPr>
          <p:cNvPr id="20" name="矩形 19"/>
          <p:cNvSpPr/>
          <p:nvPr/>
        </p:nvSpPr>
        <p:spPr>
          <a:xfrm>
            <a:off x="1202055" y="4632960"/>
            <a:ext cx="4551680" cy="810260"/>
          </a:xfrm>
          <a:prstGeom prst="rect">
            <a:avLst/>
          </a:prstGeom>
        </p:spPr>
        <p:txBody>
          <a:bodyPr wrap="square">
            <a:spAutoFit/>
          </a:bodyPr>
          <a:lstStyle/>
          <a:p>
            <a:pPr algn="l">
              <a:lnSpc>
                <a:spcPct val="130000"/>
              </a:lnSpc>
            </a:pPr>
            <a:r>
              <a:rPr sz="1200" dirty="0">
                <a:solidFill>
                  <a:schemeClr val="tx1">
                    <a:lumMod val="65000"/>
                    <a:lumOff val="35000"/>
                  </a:schemeClr>
                </a:solidFill>
                <a:latin typeface="微软雅黑" panose="020B0503020204020204" charset="-122"/>
                <a:ea typeface="微软雅黑" panose="020B0503020204020204" charset="-122"/>
                <a:sym typeface="+mn-ea"/>
              </a:rPr>
              <a:t>No one indebted for others,while many people don't know how to cherish others.No one indebted for others,while many people don't know how to cherish others.</a:t>
            </a:r>
            <a:endParaRPr lang="zh-CN" altLang="en-US" sz="1200" dirty="0">
              <a:solidFill>
                <a:schemeClr val="tx1">
                  <a:lumMod val="65000"/>
                  <a:lumOff val="35000"/>
                </a:schemeClr>
              </a:solidFill>
              <a:latin typeface="微软雅黑" panose="020B0503020204020204" charset="-122"/>
              <a:ea typeface="微软雅黑" panose="020B0503020204020204" charset="-122"/>
              <a:sym typeface="+mn-ea"/>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Click="0" advTm="1000">
        <p15:prstTrans prst="pageCurlDouble"/>
      </p:transition>
    </mc:Choice>
    <mc:Fallback>
      <p:transition spd="slow" advClick="0"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wipe(left)">
                                      <p:cBhvr>
                                        <p:cTn id="13" dur="500"/>
                                        <p:tgtEl>
                                          <p:spTgt spid="3"/>
                                        </p:tgtEl>
                                      </p:cBhvr>
                                    </p:animEffect>
                                  </p:childTnLst>
                                </p:cTn>
                              </p:par>
                            </p:childTnLst>
                          </p:cTn>
                        </p:par>
                        <p:par>
                          <p:cTn id="14" fill="hold">
                            <p:stCondLst>
                              <p:cond delay="1000"/>
                            </p:stCondLst>
                            <p:childTnLst>
                              <p:par>
                                <p:cTn id="15" presetID="2" presetClass="entr" presetSubtype="2" decel="100000"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1+#ppt_w/2"/>
                                          </p:val>
                                        </p:tav>
                                        <p:tav tm="100000">
                                          <p:val>
                                            <p:strVal val="#ppt_x"/>
                                          </p:val>
                                        </p:tav>
                                      </p:tavLst>
                                    </p:anim>
                                    <p:anim calcmode="lin" valueType="num">
                                      <p:cBhvr additive="base">
                                        <p:cTn id="18" dur="500" fill="hold"/>
                                        <p:tgtEl>
                                          <p:spTgt spid="6"/>
                                        </p:tgtEl>
                                        <p:attrNameLst>
                                          <p:attrName>ppt_y</p:attrName>
                                        </p:attrNameLst>
                                      </p:cBhvr>
                                      <p:tavLst>
                                        <p:tav tm="0">
                                          <p:val>
                                            <p:strVal val="#ppt_y"/>
                                          </p:val>
                                        </p:tav>
                                        <p:tav tm="100000">
                                          <p:val>
                                            <p:strVal val="#ppt_y"/>
                                          </p:val>
                                        </p:tav>
                                      </p:tavLst>
                                    </p:anim>
                                  </p:childTnLst>
                                </p:cTn>
                              </p:par>
                              <p:par>
                                <p:cTn id="19" presetID="2" presetClass="entr" presetSubtype="8" decel="100000" fill="hold" grpId="0" nodeType="withEffect">
                                  <p:stCondLst>
                                    <p:cond delay="100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500" fill="hold"/>
                                        <p:tgtEl>
                                          <p:spTgt spid="7"/>
                                        </p:tgtEl>
                                        <p:attrNameLst>
                                          <p:attrName>ppt_x</p:attrName>
                                        </p:attrNameLst>
                                      </p:cBhvr>
                                      <p:tavLst>
                                        <p:tav tm="0">
                                          <p:val>
                                            <p:strVal val="0-#ppt_w/2"/>
                                          </p:val>
                                        </p:tav>
                                        <p:tav tm="100000">
                                          <p:val>
                                            <p:strVal val="#ppt_x"/>
                                          </p:val>
                                        </p:tav>
                                      </p:tavLst>
                                    </p:anim>
                                    <p:anim calcmode="lin" valueType="num">
                                      <p:cBhvr additive="base">
                                        <p:cTn id="22" dur="500" fill="hold"/>
                                        <p:tgtEl>
                                          <p:spTgt spid="7"/>
                                        </p:tgtEl>
                                        <p:attrNameLst>
                                          <p:attrName>ppt_y</p:attrName>
                                        </p:attrNameLst>
                                      </p:cBhvr>
                                      <p:tavLst>
                                        <p:tav tm="0">
                                          <p:val>
                                            <p:strVal val="#ppt_y"/>
                                          </p:val>
                                        </p:tav>
                                        <p:tav tm="100000">
                                          <p:val>
                                            <p:strVal val="#ppt_y"/>
                                          </p:val>
                                        </p:tav>
                                      </p:tavLst>
                                    </p:anim>
                                  </p:childTnLst>
                                </p:cTn>
                              </p:par>
                              <p:par>
                                <p:cTn id="23" presetID="2" presetClass="entr" presetSubtype="8" decel="100000" fill="hold" grpId="0" nodeType="withEffect">
                                  <p:stCondLst>
                                    <p:cond delay="1500"/>
                                  </p:stCondLst>
                                  <p:childTnLst>
                                    <p:set>
                                      <p:cBhvr>
                                        <p:cTn id="24" dur="1" fill="hold">
                                          <p:stCondLst>
                                            <p:cond delay="0"/>
                                          </p:stCondLst>
                                        </p:cTn>
                                        <p:tgtEl>
                                          <p:spTgt spid="15"/>
                                        </p:tgtEl>
                                        <p:attrNameLst>
                                          <p:attrName>style.visibility</p:attrName>
                                        </p:attrNameLst>
                                      </p:cBhvr>
                                      <p:to>
                                        <p:strVal val="visible"/>
                                      </p:to>
                                    </p:set>
                                    <p:anim calcmode="lin" valueType="num">
                                      <p:cBhvr additive="base">
                                        <p:cTn id="25" dur="500" fill="hold"/>
                                        <p:tgtEl>
                                          <p:spTgt spid="15"/>
                                        </p:tgtEl>
                                        <p:attrNameLst>
                                          <p:attrName>ppt_x</p:attrName>
                                        </p:attrNameLst>
                                      </p:cBhvr>
                                      <p:tavLst>
                                        <p:tav tm="0">
                                          <p:val>
                                            <p:strVal val="0-#ppt_w/2"/>
                                          </p:val>
                                        </p:tav>
                                        <p:tav tm="100000">
                                          <p:val>
                                            <p:strVal val="#ppt_x"/>
                                          </p:val>
                                        </p:tav>
                                      </p:tavLst>
                                    </p:anim>
                                    <p:anim calcmode="lin" valueType="num">
                                      <p:cBhvr additive="base">
                                        <p:cTn id="26" dur="500" fill="hold"/>
                                        <p:tgtEl>
                                          <p:spTgt spid="15"/>
                                        </p:tgtEl>
                                        <p:attrNameLst>
                                          <p:attrName>ppt_y</p:attrName>
                                        </p:attrNameLst>
                                      </p:cBhvr>
                                      <p:tavLst>
                                        <p:tav tm="0">
                                          <p:val>
                                            <p:strVal val="#ppt_y"/>
                                          </p:val>
                                        </p:tav>
                                        <p:tav tm="100000">
                                          <p:val>
                                            <p:strVal val="#ppt_y"/>
                                          </p:val>
                                        </p:tav>
                                      </p:tavLst>
                                    </p:anim>
                                  </p:childTnLst>
                                </p:cTn>
                              </p:par>
                              <p:par>
                                <p:cTn id="27" presetID="2" presetClass="entr" presetSubtype="8" decel="100000" fill="hold" grpId="0" nodeType="withEffect">
                                  <p:stCondLst>
                                    <p:cond delay="1500"/>
                                  </p:stCondLst>
                                  <p:childTnLst>
                                    <p:set>
                                      <p:cBhvr>
                                        <p:cTn id="28" dur="1" fill="hold">
                                          <p:stCondLst>
                                            <p:cond delay="0"/>
                                          </p:stCondLst>
                                        </p:cTn>
                                        <p:tgtEl>
                                          <p:spTgt spid="16"/>
                                        </p:tgtEl>
                                        <p:attrNameLst>
                                          <p:attrName>style.visibility</p:attrName>
                                        </p:attrNameLst>
                                      </p:cBhvr>
                                      <p:to>
                                        <p:strVal val="visible"/>
                                      </p:to>
                                    </p:set>
                                    <p:anim calcmode="lin" valueType="num">
                                      <p:cBhvr additive="base">
                                        <p:cTn id="29" dur="500" fill="hold"/>
                                        <p:tgtEl>
                                          <p:spTgt spid="16"/>
                                        </p:tgtEl>
                                        <p:attrNameLst>
                                          <p:attrName>ppt_x</p:attrName>
                                        </p:attrNameLst>
                                      </p:cBhvr>
                                      <p:tavLst>
                                        <p:tav tm="0">
                                          <p:val>
                                            <p:strVal val="0-#ppt_w/2"/>
                                          </p:val>
                                        </p:tav>
                                        <p:tav tm="100000">
                                          <p:val>
                                            <p:strVal val="#ppt_x"/>
                                          </p:val>
                                        </p:tav>
                                      </p:tavLst>
                                    </p:anim>
                                    <p:anim calcmode="lin" valueType="num">
                                      <p:cBhvr additive="base">
                                        <p:cTn id="30" dur="500" fill="hold"/>
                                        <p:tgtEl>
                                          <p:spTgt spid="16"/>
                                        </p:tgtEl>
                                        <p:attrNameLst>
                                          <p:attrName>ppt_y</p:attrName>
                                        </p:attrNameLst>
                                      </p:cBhvr>
                                      <p:tavLst>
                                        <p:tav tm="0">
                                          <p:val>
                                            <p:strVal val="#ppt_y"/>
                                          </p:val>
                                        </p:tav>
                                        <p:tav tm="100000">
                                          <p:val>
                                            <p:strVal val="#ppt_y"/>
                                          </p:val>
                                        </p:tav>
                                      </p:tavLst>
                                    </p:anim>
                                  </p:childTnLst>
                                </p:cTn>
                              </p:par>
                              <p:par>
                                <p:cTn id="31" presetID="2" presetClass="entr" presetSubtype="2" decel="100000" fill="hold" grpId="0" nodeType="withEffect">
                                  <p:stCondLst>
                                    <p:cond delay="1500"/>
                                  </p:stCondLst>
                                  <p:childTnLst>
                                    <p:set>
                                      <p:cBhvr>
                                        <p:cTn id="32" dur="1" fill="hold">
                                          <p:stCondLst>
                                            <p:cond delay="0"/>
                                          </p:stCondLst>
                                        </p:cTn>
                                        <p:tgtEl>
                                          <p:spTgt spid="19"/>
                                        </p:tgtEl>
                                        <p:attrNameLst>
                                          <p:attrName>style.visibility</p:attrName>
                                        </p:attrNameLst>
                                      </p:cBhvr>
                                      <p:to>
                                        <p:strVal val="visible"/>
                                      </p:to>
                                    </p:set>
                                    <p:anim calcmode="lin" valueType="num">
                                      <p:cBhvr additive="base">
                                        <p:cTn id="33" dur="500" fill="hold"/>
                                        <p:tgtEl>
                                          <p:spTgt spid="19"/>
                                        </p:tgtEl>
                                        <p:attrNameLst>
                                          <p:attrName>ppt_x</p:attrName>
                                        </p:attrNameLst>
                                      </p:cBhvr>
                                      <p:tavLst>
                                        <p:tav tm="0">
                                          <p:val>
                                            <p:strVal val="1+#ppt_w/2"/>
                                          </p:val>
                                        </p:tav>
                                        <p:tav tm="100000">
                                          <p:val>
                                            <p:strVal val="#ppt_x"/>
                                          </p:val>
                                        </p:tav>
                                      </p:tavLst>
                                    </p:anim>
                                    <p:anim calcmode="lin" valueType="num">
                                      <p:cBhvr additive="base">
                                        <p:cTn id="34" dur="500" fill="hold"/>
                                        <p:tgtEl>
                                          <p:spTgt spid="19"/>
                                        </p:tgtEl>
                                        <p:attrNameLst>
                                          <p:attrName>ppt_y</p:attrName>
                                        </p:attrNameLst>
                                      </p:cBhvr>
                                      <p:tavLst>
                                        <p:tav tm="0">
                                          <p:val>
                                            <p:strVal val="#ppt_y"/>
                                          </p:val>
                                        </p:tav>
                                        <p:tav tm="100000">
                                          <p:val>
                                            <p:strVal val="#ppt_y"/>
                                          </p:val>
                                        </p:tav>
                                      </p:tavLst>
                                    </p:anim>
                                  </p:childTnLst>
                                </p:cTn>
                              </p:par>
                              <p:par>
                                <p:cTn id="35" presetID="2" presetClass="entr" presetSubtype="2" decel="100000" fill="hold" grpId="0" nodeType="withEffect">
                                  <p:stCondLst>
                                    <p:cond delay="1500"/>
                                  </p:stCondLst>
                                  <p:childTnLst>
                                    <p:set>
                                      <p:cBhvr>
                                        <p:cTn id="36" dur="1" fill="hold">
                                          <p:stCondLst>
                                            <p:cond delay="0"/>
                                          </p:stCondLst>
                                        </p:cTn>
                                        <p:tgtEl>
                                          <p:spTgt spid="20"/>
                                        </p:tgtEl>
                                        <p:attrNameLst>
                                          <p:attrName>style.visibility</p:attrName>
                                        </p:attrNameLst>
                                      </p:cBhvr>
                                      <p:to>
                                        <p:strVal val="visible"/>
                                      </p:to>
                                    </p:set>
                                    <p:anim calcmode="lin" valueType="num">
                                      <p:cBhvr additive="base">
                                        <p:cTn id="37" dur="500" fill="hold"/>
                                        <p:tgtEl>
                                          <p:spTgt spid="20"/>
                                        </p:tgtEl>
                                        <p:attrNameLst>
                                          <p:attrName>ppt_x</p:attrName>
                                        </p:attrNameLst>
                                      </p:cBhvr>
                                      <p:tavLst>
                                        <p:tav tm="0">
                                          <p:val>
                                            <p:strVal val="1+#ppt_w/2"/>
                                          </p:val>
                                        </p:tav>
                                        <p:tav tm="100000">
                                          <p:val>
                                            <p:strVal val="#ppt_x"/>
                                          </p:val>
                                        </p:tav>
                                      </p:tavLst>
                                    </p:anim>
                                    <p:anim calcmode="lin" valueType="num">
                                      <p:cBhvr additive="base">
                                        <p:cTn id="38" dur="500" fill="hold"/>
                                        <p:tgtEl>
                                          <p:spTgt spid="20"/>
                                        </p:tgtEl>
                                        <p:attrNameLst>
                                          <p:attrName>ppt_y</p:attrName>
                                        </p:attrNameLst>
                                      </p:cBhvr>
                                      <p:tavLst>
                                        <p:tav tm="0">
                                          <p:val>
                                            <p:strVal val="#ppt_y"/>
                                          </p:val>
                                        </p:tav>
                                        <p:tav tm="100000">
                                          <p:val>
                                            <p:strVal val="#ppt_y"/>
                                          </p:val>
                                        </p:tav>
                                      </p:tavLst>
                                    </p:anim>
                                  </p:childTnLst>
                                </p:cTn>
                              </p:par>
                              <p:par>
                                <p:cTn id="39" presetID="53" presetClass="entr" presetSubtype="16" fill="hold" grpId="0" nodeType="withEffect">
                                  <p:stCondLst>
                                    <p:cond delay="1250"/>
                                  </p:stCondLst>
                                  <p:childTnLst>
                                    <p:set>
                                      <p:cBhvr>
                                        <p:cTn id="40" dur="1" fill="hold">
                                          <p:stCondLst>
                                            <p:cond delay="0"/>
                                          </p:stCondLst>
                                        </p:cTn>
                                        <p:tgtEl>
                                          <p:spTgt spid="9"/>
                                        </p:tgtEl>
                                        <p:attrNameLst>
                                          <p:attrName>style.visibility</p:attrName>
                                        </p:attrNameLst>
                                      </p:cBhvr>
                                      <p:to>
                                        <p:strVal val="visible"/>
                                      </p:to>
                                    </p:set>
                                    <p:anim calcmode="lin" valueType="num">
                                      <p:cBhvr>
                                        <p:cTn id="41" dur="500" fill="hold"/>
                                        <p:tgtEl>
                                          <p:spTgt spid="9"/>
                                        </p:tgtEl>
                                        <p:attrNameLst>
                                          <p:attrName>ppt_w</p:attrName>
                                        </p:attrNameLst>
                                      </p:cBhvr>
                                      <p:tavLst>
                                        <p:tav tm="0">
                                          <p:val>
                                            <p:fltVal val="0"/>
                                          </p:val>
                                        </p:tav>
                                        <p:tav tm="100000">
                                          <p:val>
                                            <p:strVal val="#ppt_w"/>
                                          </p:val>
                                        </p:tav>
                                      </p:tavLst>
                                    </p:anim>
                                    <p:anim calcmode="lin" valueType="num">
                                      <p:cBhvr>
                                        <p:cTn id="42" dur="500" fill="hold"/>
                                        <p:tgtEl>
                                          <p:spTgt spid="9"/>
                                        </p:tgtEl>
                                        <p:attrNameLst>
                                          <p:attrName>ppt_h</p:attrName>
                                        </p:attrNameLst>
                                      </p:cBhvr>
                                      <p:tavLst>
                                        <p:tav tm="0">
                                          <p:val>
                                            <p:fltVal val="0"/>
                                          </p:val>
                                        </p:tav>
                                        <p:tav tm="100000">
                                          <p:val>
                                            <p:strVal val="#ppt_h"/>
                                          </p:val>
                                        </p:tav>
                                      </p:tavLst>
                                    </p:anim>
                                    <p:animEffect transition="in" filter="fade">
                                      <p:cBhvr>
                                        <p:cTn id="43" dur="500"/>
                                        <p:tgtEl>
                                          <p:spTgt spid="9"/>
                                        </p:tgtEl>
                                      </p:cBhvr>
                                    </p:animEffect>
                                  </p:childTnLst>
                                </p:cTn>
                              </p:par>
                              <p:par>
                                <p:cTn id="44" presetID="53" presetClass="entr" presetSubtype="16" fill="hold" grpId="0" nodeType="withEffect">
                                  <p:stCondLst>
                                    <p:cond delay="1250"/>
                                  </p:stCondLst>
                                  <p:childTnLst>
                                    <p:set>
                                      <p:cBhvr>
                                        <p:cTn id="45" dur="1" fill="hold">
                                          <p:stCondLst>
                                            <p:cond delay="0"/>
                                          </p:stCondLst>
                                        </p:cTn>
                                        <p:tgtEl>
                                          <p:spTgt spid="10"/>
                                        </p:tgtEl>
                                        <p:attrNameLst>
                                          <p:attrName>style.visibility</p:attrName>
                                        </p:attrNameLst>
                                      </p:cBhvr>
                                      <p:to>
                                        <p:strVal val="visible"/>
                                      </p:to>
                                    </p:set>
                                    <p:anim calcmode="lin" valueType="num">
                                      <p:cBhvr>
                                        <p:cTn id="46" dur="500" fill="hold"/>
                                        <p:tgtEl>
                                          <p:spTgt spid="10"/>
                                        </p:tgtEl>
                                        <p:attrNameLst>
                                          <p:attrName>ppt_w</p:attrName>
                                        </p:attrNameLst>
                                      </p:cBhvr>
                                      <p:tavLst>
                                        <p:tav tm="0">
                                          <p:val>
                                            <p:fltVal val="0"/>
                                          </p:val>
                                        </p:tav>
                                        <p:tav tm="100000">
                                          <p:val>
                                            <p:strVal val="#ppt_w"/>
                                          </p:val>
                                        </p:tav>
                                      </p:tavLst>
                                    </p:anim>
                                    <p:anim calcmode="lin" valueType="num">
                                      <p:cBhvr>
                                        <p:cTn id="47" dur="500" fill="hold"/>
                                        <p:tgtEl>
                                          <p:spTgt spid="10"/>
                                        </p:tgtEl>
                                        <p:attrNameLst>
                                          <p:attrName>ppt_h</p:attrName>
                                        </p:attrNameLst>
                                      </p:cBhvr>
                                      <p:tavLst>
                                        <p:tav tm="0">
                                          <p:val>
                                            <p:fltVal val="0"/>
                                          </p:val>
                                        </p:tav>
                                        <p:tav tm="100000">
                                          <p:val>
                                            <p:strVal val="#ppt_h"/>
                                          </p:val>
                                        </p:tav>
                                      </p:tavLst>
                                    </p:anim>
                                    <p:animEffect transition="in" filter="fade">
                                      <p:cBhvr>
                                        <p:cTn id="48" dur="500"/>
                                        <p:tgtEl>
                                          <p:spTgt spid="10"/>
                                        </p:tgtEl>
                                      </p:cBhvr>
                                    </p:animEffect>
                                  </p:childTnLst>
                                </p:cTn>
                              </p:par>
                              <p:par>
                                <p:cTn id="49" presetID="53" presetClass="entr" presetSubtype="16" fill="hold" grpId="0" nodeType="withEffect">
                                  <p:stCondLst>
                                    <p:cond delay="1750"/>
                                  </p:stCondLst>
                                  <p:childTnLst>
                                    <p:set>
                                      <p:cBhvr>
                                        <p:cTn id="50" dur="1" fill="hold">
                                          <p:stCondLst>
                                            <p:cond delay="0"/>
                                          </p:stCondLst>
                                        </p:cTn>
                                        <p:tgtEl>
                                          <p:spTgt spid="12"/>
                                        </p:tgtEl>
                                        <p:attrNameLst>
                                          <p:attrName>style.visibility</p:attrName>
                                        </p:attrNameLst>
                                      </p:cBhvr>
                                      <p:to>
                                        <p:strVal val="visible"/>
                                      </p:to>
                                    </p:set>
                                    <p:anim calcmode="lin" valueType="num">
                                      <p:cBhvr>
                                        <p:cTn id="51" dur="500" fill="hold"/>
                                        <p:tgtEl>
                                          <p:spTgt spid="12"/>
                                        </p:tgtEl>
                                        <p:attrNameLst>
                                          <p:attrName>ppt_w</p:attrName>
                                        </p:attrNameLst>
                                      </p:cBhvr>
                                      <p:tavLst>
                                        <p:tav tm="0">
                                          <p:val>
                                            <p:fltVal val="0"/>
                                          </p:val>
                                        </p:tav>
                                        <p:tav tm="100000">
                                          <p:val>
                                            <p:strVal val="#ppt_w"/>
                                          </p:val>
                                        </p:tav>
                                      </p:tavLst>
                                    </p:anim>
                                    <p:anim calcmode="lin" valueType="num">
                                      <p:cBhvr>
                                        <p:cTn id="52" dur="500" fill="hold"/>
                                        <p:tgtEl>
                                          <p:spTgt spid="12"/>
                                        </p:tgtEl>
                                        <p:attrNameLst>
                                          <p:attrName>ppt_h</p:attrName>
                                        </p:attrNameLst>
                                      </p:cBhvr>
                                      <p:tavLst>
                                        <p:tav tm="0">
                                          <p:val>
                                            <p:fltVal val="0"/>
                                          </p:val>
                                        </p:tav>
                                        <p:tav tm="100000">
                                          <p:val>
                                            <p:strVal val="#ppt_h"/>
                                          </p:val>
                                        </p:tav>
                                      </p:tavLst>
                                    </p:anim>
                                    <p:animEffect transition="in" filter="fade">
                                      <p:cBhvr>
                                        <p:cTn id="53" dur="500"/>
                                        <p:tgtEl>
                                          <p:spTgt spid="12"/>
                                        </p:tgtEl>
                                      </p:cBhvr>
                                    </p:animEffect>
                                  </p:childTnLst>
                                </p:cTn>
                              </p:par>
                              <p:par>
                                <p:cTn id="54" presetID="53" presetClass="entr" presetSubtype="16" fill="hold" grpId="0" nodeType="withEffect">
                                  <p:stCondLst>
                                    <p:cond delay="1750"/>
                                  </p:stCondLst>
                                  <p:childTnLst>
                                    <p:set>
                                      <p:cBhvr>
                                        <p:cTn id="55" dur="1" fill="hold">
                                          <p:stCondLst>
                                            <p:cond delay="0"/>
                                          </p:stCondLst>
                                        </p:cTn>
                                        <p:tgtEl>
                                          <p:spTgt spid="11"/>
                                        </p:tgtEl>
                                        <p:attrNameLst>
                                          <p:attrName>style.visibility</p:attrName>
                                        </p:attrNameLst>
                                      </p:cBhvr>
                                      <p:to>
                                        <p:strVal val="visible"/>
                                      </p:to>
                                    </p:set>
                                    <p:anim calcmode="lin" valueType="num">
                                      <p:cBhvr>
                                        <p:cTn id="56" dur="500" fill="hold"/>
                                        <p:tgtEl>
                                          <p:spTgt spid="11"/>
                                        </p:tgtEl>
                                        <p:attrNameLst>
                                          <p:attrName>ppt_w</p:attrName>
                                        </p:attrNameLst>
                                      </p:cBhvr>
                                      <p:tavLst>
                                        <p:tav tm="0">
                                          <p:val>
                                            <p:fltVal val="0"/>
                                          </p:val>
                                        </p:tav>
                                        <p:tav tm="100000">
                                          <p:val>
                                            <p:strVal val="#ppt_w"/>
                                          </p:val>
                                        </p:tav>
                                      </p:tavLst>
                                    </p:anim>
                                    <p:anim calcmode="lin" valueType="num">
                                      <p:cBhvr>
                                        <p:cTn id="57" dur="500" fill="hold"/>
                                        <p:tgtEl>
                                          <p:spTgt spid="11"/>
                                        </p:tgtEl>
                                        <p:attrNameLst>
                                          <p:attrName>ppt_h</p:attrName>
                                        </p:attrNameLst>
                                      </p:cBhvr>
                                      <p:tavLst>
                                        <p:tav tm="0">
                                          <p:val>
                                            <p:fltVal val="0"/>
                                          </p:val>
                                        </p:tav>
                                        <p:tav tm="100000">
                                          <p:val>
                                            <p:strVal val="#ppt_h"/>
                                          </p:val>
                                        </p:tav>
                                      </p:tavLst>
                                    </p:anim>
                                    <p:animEffect transition="in" filter="fade">
                                      <p:cBhvr>
                                        <p:cTn id="58" dur="500"/>
                                        <p:tgtEl>
                                          <p:spTgt spid="11"/>
                                        </p:tgtEl>
                                      </p:cBhvr>
                                    </p:animEffect>
                                  </p:childTnLst>
                                </p:cTn>
                              </p:par>
                              <p:par>
                                <p:cTn id="59" presetID="10" presetClass="entr" presetSubtype="0" fill="hold" grpId="0" nodeType="withEffect">
                                  <p:stCondLst>
                                    <p:cond delay="1250"/>
                                  </p:stCondLst>
                                  <p:childTnLst>
                                    <p:set>
                                      <p:cBhvr>
                                        <p:cTn id="60" dur="1" fill="hold">
                                          <p:stCondLst>
                                            <p:cond delay="0"/>
                                          </p:stCondLst>
                                        </p:cTn>
                                        <p:tgtEl>
                                          <p:spTgt spid="17"/>
                                        </p:tgtEl>
                                        <p:attrNameLst>
                                          <p:attrName>style.visibility</p:attrName>
                                        </p:attrNameLst>
                                      </p:cBhvr>
                                      <p:to>
                                        <p:strVal val="visible"/>
                                      </p:to>
                                    </p:set>
                                    <p:animEffect transition="in" filter="fade">
                                      <p:cBhvr>
                                        <p:cTn id="61" dur="500"/>
                                        <p:tgtEl>
                                          <p:spTgt spid="17"/>
                                        </p:tgtEl>
                                      </p:cBhvr>
                                    </p:animEffect>
                                  </p:childTnLst>
                                </p:cTn>
                              </p:par>
                              <p:par>
                                <p:cTn id="62" presetID="10" presetClass="entr" presetSubtype="0" fill="hold" grpId="0" nodeType="withEffect">
                                  <p:stCondLst>
                                    <p:cond delay="1250"/>
                                  </p:stCondLst>
                                  <p:childTnLst>
                                    <p:set>
                                      <p:cBhvr>
                                        <p:cTn id="63" dur="1" fill="hold">
                                          <p:stCondLst>
                                            <p:cond delay="0"/>
                                          </p:stCondLst>
                                        </p:cTn>
                                        <p:tgtEl>
                                          <p:spTgt spid="18"/>
                                        </p:tgtEl>
                                        <p:attrNameLst>
                                          <p:attrName>style.visibility</p:attrName>
                                        </p:attrNameLst>
                                      </p:cBhvr>
                                      <p:to>
                                        <p:strVal val="visible"/>
                                      </p:to>
                                    </p:set>
                                    <p:animEffect transition="in" filter="fade">
                                      <p:cBhvr>
                                        <p:cTn id="64" dur="500"/>
                                        <p:tgtEl>
                                          <p:spTgt spid="18"/>
                                        </p:tgtEl>
                                      </p:cBhvr>
                                    </p:animEffect>
                                  </p:childTnLst>
                                </p:cTn>
                              </p:par>
                              <p:par>
                                <p:cTn id="65" presetID="10" presetClass="entr" presetSubtype="0" fill="hold" grpId="0" nodeType="withEffect">
                                  <p:stCondLst>
                                    <p:cond delay="1250"/>
                                  </p:stCondLst>
                                  <p:childTnLst>
                                    <p:set>
                                      <p:cBhvr>
                                        <p:cTn id="66" dur="1" fill="hold">
                                          <p:stCondLst>
                                            <p:cond delay="0"/>
                                          </p:stCondLst>
                                        </p:cTn>
                                        <p:tgtEl>
                                          <p:spTgt spid="13"/>
                                        </p:tgtEl>
                                        <p:attrNameLst>
                                          <p:attrName>style.visibility</p:attrName>
                                        </p:attrNameLst>
                                      </p:cBhvr>
                                      <p:to>
                                        <p:strVal val="visible"/>
                                      </p:to>
                                    </p:set>
                                    <p:animEffect transition="in" filter="fade">
                                      <p:cBhvr>
                                        <p:cTn id="67" dur="500"/>
                                        <p:tgtEl>
                                          <p:spTgt spid="13"/>
                                        </p:tgtEl>
                                      </p:cBhvr>
                                    </p:animEffect>
                                  </p:childTnLst>
                                </p:cTn>
                              </p:par>
                              <p:par>
                                <p:cTn id="68" presetID="10" presetClass="entr" presetSubtype="0" fill="hold" grpId="0" nodeType="withEffect">
                                  <p:stCondLst>
                                    <p:cond delay="1250"/>
                                  </p:stCondLst>
                                  <p:childTnLst>
                                    <p:set>
                                      <p:cBhvr>
                                        <p:cTn id="69" dur="1" fill="hold">
                                          <p:stCondLst>
                                            <p:cond delay="0"/>
                                          </p:stCondLst>
                                        </p:cTn>
                                        <p:tgtEl>
                                          <p:spTgt spid="14"/>
                                        </p:tgtEl>
                                        <p:attrNameLst>
                                          <p:attrName>style.visibility</p:attrName>
                                        </p:attrNameLst>
                                      </p:cBhvr>
                                      <p:to>
                                        <p:strVal val="visible"/>
                                      </p:to>
                                    </p:set>
                                    <p:animEffect transition="in" filter="fade">
                                      <p:cBhvr>
                                        <p:cTn id="7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bldLvl="0" animBg="1"/>
      <p:bldP spid="6" grpId="0" bldLvl="0" animBg="1"/>
      <p:bldP spid="7" grpId="0" bldLvl="0" animBg="1"/>
      <p:bldP spid="9" grpId="0"/>
      <p:bldP spid="10" grpId="0"/>
      <p:bldP spid="11" grpId="0" bldLvl="0" animBg="1"/>
      <p:bldP spid="12" grpId="0" bldLvl="0" animBg="1"/>
      <p:bldP spid="13" grpId="0"/>
      <p:bldP spid="14" grpId="0"/>
      <p:bldP spid="15" grpId="0"/>
      <p:bldP spid="16" grpId="0"/>
      <p:bldP spid="17" grpId="0"/>
      <p:bldP spid="18" grpId="0"/>
      <p:bldP spid="19" grpId="0"/>
      <p:bldP spid="20"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5950d2f79d052"/>
</p:tagLst>
</file>

<file path=ppt/tags/tag10.xml><?xml version="1.0" encoding="utf-8"?>
<p:tagLst xmlns:a="http://schemas.openxmlformats.org/drawingml/2006/main" xmlns:r="http://schemas.openxmlformats.org/officeDocument/2006/relationships" xmlns:p="http://schemas.openxmlformats.org/presentationml/2006/main">
  <p:tag name="MH" val="20151121191650"/>
  <p:tag name="MH_LIBRARY" val="GRAPHIC"/>
  <p:tag name="MH_TYPE" val="Other"/>
  <p:tag name="MH_ORDER" val="5"/>
</p:tagLst>
</file>

<file path=ppt/tags/tag11.xml><?xml version="1.0" encoding="utf-8"?>
<p:tagLst xmlns:a="http://schemas.openxmlformats.org/drawingml/2006/main" xmlns:r="http://schemas.openxmlformats.org/officeDocument/2006/relationships" xmlns:p="http://schemas.openxmlformats.org/presentationml/2006/main">
  <p:tag name="MH" val="20151121191650"/>
  <p:tag name="MH_LIBRARY" val="GRAPHIC"/>
  <p:tag name="MH_TYPE" val="Other"/>
  <p:tag name="MH_ORDER" val="7"/>
</p:tagLst>
</file>

<file path=ppt/tags/tag12.xml><?xml version="1.0" encoding="utf-8"?>
<p:tagLst xmlns:a="http://schemas.openxmlformats.org/drawingml/2006/main" xmlns:r="http://schemas.openxmlformats.org/officeDocument/2006/relationships" xmlns:p="http://schemas.openxmlformats.org/presentationml/2006/main">
  <p:tag name="MH" val="20151121191650"/>
  <p:tag name="MH_LIBRARY" val="GRAPHIC"/>
  <p:tag name="MH_TYPE" val="SubTitle"/>
  <p:tag name="MH_ORDER" val="4"/>
</p:tagLst>
</file>

<file path=ppt/tags/tag13.xml><?xml version="1.0" encoding="utf-8"?>
<p:tagLst xmlns:a="http://schemas.openxmlformats.org/drawingml/2006/main" xmlns:r="http://schemas.openxmlformats.org/officeDocument/2006/relationships" xmlns:p="http://schemas.openxmlformats.org/presentationml/2006/main">
  <p:tag name="MH" val="20161022204031"/>
  <p:tag name="MH_LIBRARY" val="GRAPHIC"/>
  <p:tag name="MH_ORDER" val="Straight Connector 6"/>
</p:tagLst>
</file>

<file path=ppt/tags/tag2.xml><?xml version="1.0" encoding="utf-8"?>
<p:tagLst xmlns:a="http://schemas.openxmlformats.org/drawingml/2006/main" xmlns:r="http://schemas.openxmlformats.org/officeDocument/2006/relationships" xmlns:p="http://schemas.openxmlformats.org/presentationml/2006/main">
  <p:tag name="MH" val="20161022204031"/>
  <p:tag name="MH_LIBRARY" val="GRAPHIC"/>
  <p:tag name="MH_ORDER" val="Straight Connector 6"/>
</p:tagLst>
</file>

<file path=ppt/tags/tag3.xml><?xml version="1.0" encoding="utf-8"?>
<p:tagLst xmlns:a="http://schemas.openxmlformats.org/drawingml/2006/main" xmlns:r="http://schemas.openxmlformats.org/officeDocument/2006/relationships" xmlns:p="http://schemas.openxmlformats.org/presentationml/2006/main">
  <p:tag name="MH" val="20161022204031"/>
  <p:tag name="MH_LIBRARY" val="GRAPHIC"/>
  <p:tag name="MH_ORDER" val="Straight Connector 6"/>
</p:tagLst>
</file>

<file path=ppt/tags/tag4.xml><?xml version="1.0" encoding="utf-8"?>
<p:tagLst xmlns:a="http://schemas.openxmlformats.org/drawingml/2006/main" xmlns:r="http://schemas.openxmlformats.org/officeDocument/2006/relationships" xmlns:p="http://schemas.openxmlformats.org/presentationml/2006/main">
  <p:tag name="MH" val="20161022204031"/>
  <p:tag name="MH_LIBRARY" val="GRAPHIC"/>
  <p:tag name="MH_ORDER" val="Straight Connector 6"/>
</p:tagLst>
</file>

<file path=ppt/tags/tag5.xml><?xml version="1.0" encoding="utf-8"?>
<p:tagLst xmlns:a="http://schemas.openxmlformats.org/drawingml/2006/main" xmlns:r="http://schemas.openxmlformats.org/officeDocument/2006/relationships" xmlns:p="http://schemas.openxmlformats.org/presentationml/2006/main">
  <p:tag name="MH" val="20151121191650"/>
  <p:tag name="MH_LIBRARY" val="GRAPHIC"/>
  <p:tag name="MH_TYPE" val="SubTitle"/>
  <p:tag name="MH_ORDER" val="4"/>
</p:tagLst>
</file>

<file path=ppt/tags/tag6.xml><?xml version="1.0" encoding="utf-8"?>
<p:tagLst xmlns:a="http://schemas.openxmlformats.org/drawingml/2006/main" xmlns:r="http://schemas.openxmlformats.org/officeDocument/2006/relationships" xmlns:p="http://schemas.openxmlformats.org/presentationml/2006/main">
  <p:tag name="MH" val="20151121191650"/>
  <p:tag name="MH_LIBRARY" val="GRAPHIC"/>
  <p:tag name="MH_TYPE" val="SubTitle"/>
  <p:tag name="MH_ORDER" val="4"/>
</p:tagLst>
</file>

<file path=ppt/tags/tag7.xml><?xml version="1.0" encoding="utf-8"?>
<p:tagLst xmlns:a="http://schemas.openxmlformats.org/drawingml/2006/main" xmlns:r="http://schemas.openxmlformats.org/officeDocument/2006/relationships" xmlns:p="http://schemas.openxmlformats.org/presentationml/2006/main">
  <p:tag name="MH" val="20151121191650"/>
  <p:tag name="MH_LIBRARY" val="GRAPHIC"/>
  <p:tag name="MH_TYPE" val="SubTitle"/>
  <p:tag name="MH_ORDER" val="4"/>
</p:tagLst>
</file>

<file path=ppt/tags/tag8.xml><?xml version="1.0" encoding="utf-8"?>
<p:tagLst xmlns:a="http://schemas.openxmlformats.org/drawingml/2006/main" xmlns:r="http://schemas.openxmlformats.org/officeDocument/2006/relationships" xmlns:p="http://schemas.openxmlformats.org/presentationml/2006/main">
  <p:tag name="MH" val="20151121191650"/>
  <p:tag name="MH_LIBRARY" val="GRAPHIC"/>
  <p:tag name="MH_TYPE" val="Other"/>
  <p:tag name="MH_ORDER" val="1"/>
</p:tagLst>
</file>

<file path=ppt/tags/tag9.xml><?xml version="1.0" encoding="utf-8"?>
<p:tagLst xmlns:a="http://schemas.openxmlformats.org/drawingml/2006/main" xmlns:r="http://schemas.openxmlformats.org/officeDocument/2006/relationships" xmlns:p="http://schemas.openxmlformats.org/presentationml/2006/main">
  <p:tag name="MH" val="20151121191650"/>
  <p:tag name="MH_LIBRARY" val="GRAPHIC"/>
  <p:tag name="MH_TYPE" val="Other"/>
  <p:tag name="MH_ORDER" val="3"/>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TotalTime>
  <Words>2294</Words>
  <Application>Microsoft Office PowerPoint</Application>
  <PresentationFormat>宽屏</PresentationFormat>
  <Paragraphs>241</Paragraphs>
  <Slides>25</Slides>
  <Notes>25</Notes>
  <HiddenSlides>0</HiddenSlides>
  <MMClips>1</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25</vt:i4>
      </vt:variant>
    </vt:vector>
  </HeadingPairs>
  <TitlesOfParts>
    <vt:vector size="35" baseType="lpstr">
      <vt:lpstr>Gill Sans</vt:lpstr>
      <vt:lpstr>MComic PRC Medium</vt:lpstr>
      <vt:lpstr>方正粗倩简体</vt:lpstr>
      <vt:lpstr>方正卡通简体</vt:lpstr>
      <vt:lpstr>宋体</vt:lpstr>
      <vt:lpstr>微软雅黑</vt:lpstr>
      <vt:lpstr>Arial</vt:lpstr>
      <vt:lpstr>Calibri</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5950d2f79d052</dc:title>
  <dc:creator>Administrator</dc:creator>
  <cp:lastModifiedBy>user</cp:lastModifiedBy>
  <cp:revision>20</cp:revision>
  <dcterms:created xsi:type="dcterms:W3CDTF">2017-06-25T05:15:00Z</dcterms:created>
  <dcterms:modified xsi:type="dcterms:W3CDTF">2017-06-27T07:27:30Z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2052-10.1.0.6554</vt:lpwstr>
  </property>
</Properties>
</file>